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2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3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410" r:id="rId2"/>
    <p:sldId id="411" r:id="rId3"/>
    <p:sldId id="429" r:id="rId4"/>
    <p:sldId id="412" r:id="rId5"/>
    <p:sldId id="413" r:id="rId6"/>
    <p:sldId id="414" r:id="rId7"/>
    <p:sldId id="431" r:id="rId8"/>
    <p:sldId id="415" r:id="rId9"/>
    <p:sldId id="430" r:id="rId10"/>
    <p:sldId id="416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6" r:id="rId19"/>
    <p:sldId id="432" r:id="rId20"/>
    <p:sldId id="433" r:id="rId21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E5EA"/>
    <a:srgbClr val="03CDC3"/>
    <a:srgbClr val="3CFCF3"/>
    <a:srgbClr val="BFBFBF"/>
    <a:srgbClr val="237A81"/>
    <a:srgbClr val="007CB4"/>
    <a:srgbClr val="FF5050"/>
    <a:srgbClr val="6EAA2B"/>
    <a:srgbClr val="538034"/>
    <a:srgbClr val="5C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Φωτεινό στυλ 1 - Έμφαση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ABFCF23-3B69-468F-B69F-88F6DE6A72F2}" styleName="Μεσαίο στυλ 1 - Έμφαση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14" autoAdjust="0"/>
  </p:normalViewPr>
  <p:slideViewPr>
    <p:cSldViewPr snapToGrid="0">
      <p:cViewPr varScale="1">
        <p:scale>
          <a:sx n="81" d="100"/>
          <a:sy n="81" d="100"/>
        </p:scale>
        <p:origin x="67" y="163"/>
      </p:cViewPr>
      <p:guideLst/>
    </p:cSldViewPr>
  </p:slideViewPr>
  <p:outlineViewPr>
    <p:cViewPr>
      <p:scale>
        <a:sx n="33" d="100"/>
        <a:sy n="33" d="100"/>
      </p:scale>
      <p:origin x="0" y="-1022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42"/>
    </p:cViewPr>
  </p:sorterViewPr>
  <p:notesViewPr>
    <p:cSldViewPr snapToGrid="0">
      <p:cViewPr varScale="1">
        <p:scale>
          <a:sx n="65" d="100"/>
          <a:sy n="65" d="100"/>
        </p:scale>
        <p:origin x="84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Φύλλο1!$B$1</c:f>
              <c:strCache>
                <c:ptCount val="1"/>
                <c:pt idx="0">
                  <c:v>ΑΠΕ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spPr>
              <a:solidFill>
                <a:srgbClr val="0070C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Φύλλο1!$A$2:$A$10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Φύλλο1!$B$2:$B$10</c:f>
              <c:numCache>
                <c:formatCode>0.00%</c:formatCode>
                <c:ptCount val="9"/>
                <c:pt idx="0">
                  <c:v>7.8200000000000006E-2</c:v>
                </c:pt>
                <c:pt idx="1">
                  <c:v>6.1600000000000002E-2</c:v>
                </c:pt>
                <c:pt idx="2">
                  <c:v>8.1000000000000003E-2</c:v>
                </c:pt>
                <c:pt idx="3">
                  <c:v>0.121</c:v>
                </c:pt>
                <c:pt idx="4">
                  <c:v>0.1086</c:v>
                </c:pt>
                <c:pt idx="5">
                  <c:v>0.13009999999999999</c:v>
                </c:pt>
                <c:pt idx="6">
                  <c:v>0.1323</c:v>
                </c:pt>
                <c:pt idx="7">
                  <c:v>0.14019999999999999</c:v>
                </c:pt>
                <c:pt idx="8">
                  <c:v>0.13420000000000001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FA-48DC-BA5E-0F32C0A7DA2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1325037416"/>
        <c:axId val="1325035448"/>
      </c:lineChart>
      <c:catAx>
        <c:axId val="1325037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3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1325035448"/>
        <c:crosses val="autoZero"/>
        <c:auto val="1"/>
        <c:lblAlgn val="ctr"/>
        <c:lblOffset val="100"/>
        <c:noMultiLvlLbl val="0"/>
      </c:catAx>
      <c:valAx>
        <c:axId val="13250354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alpha val="2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1325037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0070C0"/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3BC92C-19AA-4459-95A6-163DCCCB9F24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CE029D38-C443-473E-83A8-1853FAEB3079}">
      <dgm:prSet/>
      <dgm:spPr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r>
            <a:rPr lang="el-GR" b="1" dirty="0"/>
            <a:t>Οικονομικός αντίκτυπος</a:t>
          </a:r>
        </a:p>
      </dgm:t>
    </dgm:pt>
    <dgm:pt modelId="{09229BFF-F1DE-48A2-B25C-F2853035AB2C}" type="parTrans" cxnId="{DB3F9DDA-882D-4312-AF81-69F629F59935}">
      <dgm:prSet/>
      <dgm:spPr/>
      <dgm:t>
        <a:bodyPr/>
        <a:lstStyle/>
        <a:p>
          <a:endParaRPr lang="el-GR"/>
        </a:p>
      </dgm:t>
    </dgm:pt>
    <dgm:pt modelId="{10E8E1A0-E515-474C-81E4-7D18CAC0DB3F}" type="sibTrans" cxnId="{DB3F9DDA-882D-4312-AF81-69F629F59935}">
      <dgm:prSet/>
      <dgm:spPr/>
      <dgm:t>
        <a:bodyPr/>
        <a:lstStyle/>
        <a:p>
          <a:endParaRPr lang="el-GR"/>
        </a:p>
      </dgm:t>
    </dgm:pt>
    <dgm:pt modelId="{89FFFC9F-C7E9-4E91-BB2A-8CDFE8D4BACA}">
      <dgm:prSet/>
      <dgm:spPr>
        <a:gradFill flip="none" rotWithShape="1">
          <a:gsLst>
            <a:gs pos="0">
              <a:schemeClr val="accent1">
                <a:lumMod val="75000"/>
                <a:tint val="66000"/>
                <a:satMod val="160000"/>
                <a:shade val="30000"/>
                <a:satMod val="115000"/>
              </a:schemeClr>
            </a:gs>
            <a:gs pos="50000">
              <a:schemeClr val="accent1">
                <a:lumMod val="7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accent1">
                <a:lumMod val="7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r>
            <a:rPr lang="el-GR" b="1" dirty="0"/>
            <a:t>Κοινωνικός αντίκτυπος – Κοινωνική ανισότητα</a:t>
          </a:r>
        </a:p>
      </dgm:t>
    </dgm:pt>
    <dgm:pt modelId="{76570884-F8C6-4E44-8BC3-1448B3514039}" type="parTrans" cxnId="{D78A18E9-8C36-4DDF-8FCD-A905E1EAB49E}">
      <dgm:prSet/>
      <dgm:spPr/>
      <dgm:t>
        <a:bodyPr/>
        <a:lstStyle/>
        <a:p>
          <a:endParaRPr lang="el-GR"/>
        </a:p>
      </dgm:t>
    </dgm:pt>
    <dgm:pt modelId="{588C8C65-39C3-409E-B03F-2660796F2764}" type="sibTrans" cxnId="{D78A18E9-8C36-4DDF-8FCD-A905E1EAB49E}">
      <dgm:prSet/>
      <dgm:spPr/>
      <dgm:t>
        <a:bodyPr/>
        <a:lstStyle/>
        <a:p>
          <a:endParaRPr lang="el-GR"/>
        </a:p>
      </dgm:t>
    </dgm:pt>
    <dgm:pt modelId="{E18990C8-F2A1-4CBE-9113-ACBBD5D7BDA1}">
      <dgm:prSet/>
      <dgm:spPr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r>
            <a:rPr lang="el-GR" b="1" dirty="0"/>
            <a:t>Πολιτικό κόστος</a:t>
          </a:r>
        </a:p>
      </dgm:t>
    </dgm:pt>
    <dgm:pt modelId="{D6707E26-CC17-4492-9C32-B70CBC499645}" type="parTrans" cxnId="{DD8F43FC-E8B0-4009-8C1B-74CCEFA91D1B}">
      <dgm:prSet/>
      <dgm:spPr/>
      <dgm:t>
        <a:bodyPr/>
        <a:lstStyle/>
        <a:p>
          <a:endParaRPr lang="el-GR"/>
        </a:p>
      </dgm:t>
    </dgm:pt>
    <dgm:pt modelId="{EF617A58-A580-4179-9F12-FDEB6F4CAD1A}" type="sibTrans" cxnId="{DD8F43FC-E8B0-4009-8C1B-74CCEFA91D1B}">
      <dgm:prSet/>
      <dgm:spPr/>
      <dgm:t>
        <a:bodyPr/>
        <a:lstStyle/>
        <a:p>
          <a:endParaRPr lang="el-GR"/>
        </a:p>
      </dgm:t>
    </dgm:pt>
    <dgm:pt modelId="{D8E45B7D-C475-404D-9D3A-B90D264BDB7C}">
      <dgm:prSet/>
      <dgm:spPr>
        <a:gradFill flip="none" rotWithShape="0">
          <a:gsLst>
            <a:gs pos="0">
              <a:schemeClr val="bg1">
                <a:lumMod val="65000"/>
                <a:tint val="66000"/>
                <a:satMod val="160000"/>
                <a:shade val="30000"/>
                <a:satMod val="115000"/>
              </a:schemeClr>
            </a:gs>
            <a:gs pos="50000">
              <a:schemeClr val="bg1">
                <a:lumMod val="6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bg1">
                <a:lumMod val="6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r>
            <a:rPr lang="el-GR" b="1" dirty="0"/>
            <a:t>Ενεργειακός αντίκτυπος </a:t>
          </a:r>
        </a:p>
      </dgm:t>
    </dgm:pt>
    <dgm:pt modelId="{1B0097D0-0D61-4B13-A8BB-3C00221A430F}" type="parTrans" cxnId="{2D36CAC9-083C-4CAF-BBC3-08524E2ECCBC}">
      <dgm:prSet/>
      <dgm:spPr/>
      <dgm:t>
        <a:bodyPr/>
        <a:lstStyle/>
        <a:p>
          <a:endParaRPr lang="el-GR"/>
        </a:p>
      </dgm:t>
    </dgm:pt>
    <dgm:pt modelId="{73495699-93E2-4400-BD9E-5AB8FFD7B554}" type="sibTrans" cxnId="{2D36CAC9-083C-4CAF-BBC3-08524E2ECCBC}">
      <dgm:prSet/>
      <dgm:spPr/>
      <dgm:t>
        <a:bodyPr/>
        <a:lstStyle/>
        <a:p>
          <a:endParaRPr lang="el-GR"/>
        </a:p>
      </dgm:t>
    </dgm:pt>
    <dgm:pt modelId="{13DA5AC4-584D-4EC2-843E-6656AC8FD0D0}">
      <dgm:prSet custT="1"/>
      <dgm:spPr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t"/>
        <a:lstStyle/>
        <a:p>
          <a:pPr>
            <a:buFont typeface="Wingdings" panose="05000000000000000000" pitchFamily="2" charset="2"/>
            <a:buNone/>
          </a:pPr>
          <a:endParaRPr lang="el-GR" sz="1600" dirty="0">
            <a:solidFill>
              <a:schemeClr val="bg1"/>
            </a:solidFill>
          </a:endParaRPr>
        </a:p>
      </dgm:t>
    </dgm:pt>
    <dgm:pt modelId="{0009409B-2A88-49F6-AF35-29C0DD13FDDA}" type="parTrans" cxnId="{D30D3DE1-1B3A-4291-A49F-ACA438C8EB9E}">
      <dgm:prSet/>
      <dgm:spPr/>
      <dgm:t>
        <a:bodyPr/>
        <a:lstStyle/>
        <a:p>
          <a:endParaRPr lang="el-GR"/>
        </a:p>
      </dgm:t>
    </dgm:pt>
    <dgm:pt modelId="{87B76BE1-C7E9-4CF4-9CB5-F062B2B339E6}" type="sibTrans" cxnId="{D30D3DE1-1B3A-4291-A49F-ACA438C8EB9E}">
      <dgm:prSet/>
      <dgm:spPr/>
      <dgm:t>
        <a:bodyPr/>
        <a:lstStyle/>
        <a:p>
          <a:endParaRPr lang="el-GR"/>
        </a:p>
      </dgm:t>
    </dgm:pt>
    <dgm:pt modelId="{5B4A17EC-7554-49B2-A67C-205B54BD9EA4}">
      <dgm:prSet custT="1"/>
      <dgm:spPr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t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Συρρίκνωση του</a:t>
          </a:r>
          <a:r>
            <a:rPr lang="en-US" sz="1600" dirty="0">
              <a:solidFill>
                <a:schemeClr val="bg1"/>
              </a:solidFill>
            </a:rPr>
            <a:t> </a:t>
          </a:r>
          <a:r>
            <a:rPr lang="el-GR" sz="1600" dirty="0">
              <a:solidFill>
                <a:schemeClr val="bg1"/>
              </a:solidFill>
            </a:rPr>
            <a:t>παγκόσμιου ΑΕΠ</a:t>
          </a:r>
        </a:p>
      </dgm:t>
    </dgm:pt>
    <dgm:pt modelId="{5A1388BD-317F-4F98-A450-4D170F040CF6}" type="parTrans" cxnId="{C5EDD9D9-674E-4ADE-B2B1-223DBB4E3F78}">
      <dgm:prSet/>
      <dgm:spPr/>
      <dgm:t>
        <a:bodyPr/>
        <a:lstStyle/>
        <a:p>
          <a:endParaRPr lang="el-GR"/>
        </a:p>
      </dgm:t>
    </dgm:pt>
    <dgm:pt modelId="{71359752-A55C-4E6F-A7AC-35A05DF8F897}" type="sibTrans" cxnId="{C5EDD9D9-674E-4ADE-B2B1-223DBB4E3F78}">
      <dgm:prSet/>
      <dgm:spPr/>
      <dgm:t>
        <a:bodyPr/>
        <a:lstStyle/>
        <a:p>
          <a:endParaRPr lang="el-GR"/>
        </a:p>
      </dgm:t>
    </dgm:pt>
    <dgm:pt modelId="{1EFA2C46-A5BD-4AE3-AE3C-881916018353}">
      <dgm:prSet custT="1"/>
      <dgm:spPr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t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Αύξηση της παγκόσμιας φτώχειας</a:t>
          </a:r>
        </a:p>
      </dgm:t>
    </dgm:pt>
    <dgm:pt modelId="{B7BC752B-AB0E-4368-B47A-C0C316E7E47F}" type="parTrans" cxnId="{859BEB29-D3A1-4BD8-A33E-B800EEE5E2A6}">
      <dgm:prSet/>
      <dgm:spPr/>
      <dgm:t>
        <a:bodyPr/>
        <a:lstStyle/>
        <a:p>
          <a:endParaRPr lang="el-GR"/>
        </a:p>
      </dgm:t>
    </dgm:pt>
    <dgm:pt modelId="{9E1FABEB-0A22-4FEE-9B50-53A0ACF8BDF3}" type="sibTrans" cxnId="{859BEB29-D3A1-4BD8-A33E-B800EEE5E2A6}">
      <dgm:prSet/>
      <dgm:spPr/>
      <dgm:t>
        <a:bodyPr/>
        <a:lstStyle/>
        <a:p>
          <a:endParaRPr lang="el-GR"/>
        </a:p>
      </dgm:t>
    </dgm:pt>
    <dgm:pt modelId="{AB79EDC3-5ED2-4A8F-B425-CC7DCF672EC7}">
      <dgm:prSet custT="1"/>
      <dgm:spPr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t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Αύξηση της ανεργίας</a:t>
          </a:r>
        </a:p>
      </dgm:t>
    </dgm:pt>
    <dgm:pt modelId="{A0ADEEEC-DCF9-4A29-BC15-BACF2D69D1A5}" type="parTrans" cxnId="{9C6AD924-4282-4BAE-A87A-424C6F1572A3}">
      <dgm:prSet/>
      <dgm:spPr/>
      <dgm:t>
        <a:bodyPr/>
        <a:lstStyle/>
        <a:p>
          <a:endParaRPr lang="el-GR"/>
        </a:p>
      </dgm:t>
    </dgm:pt>
    <dgm:pt modelId="{7728BCB7-F336-4E10-BA3A-6F787D009E5E}" type="sibTrans" cxnId="{9C6AD924-4282-4BAE-A87A-424C6F1572A3}">
      <dgm:prSet/>
      <dgm:spPr/>
      <dgm:t>
        <a:bodyPr/>
        <a:lstStyle/>
        <a:p>
          <a:endParaRPr lang="el-GR"/>
        </a:p>
      </dgm:t>
    </dgm:pt>
    <dgm:pt modelId="{CE344142-74B5-47EC-BB0B-F73A3E59496A}">
      <dgm:prSet custT="1"/>
      <dgm:spPr>
        <a:gradFill flip="none" rotWithShape="1">
          <a:gsLst>
            <a:gs pos="0">
              <a:schemeClr val="accent1">
                <a:lumMod val="75000"/>
                <a:tint val="66000"/>
                <a:satMod val="160000"/>
                <a:shade val="30000"/>
                <a:satMod val="115000"/>
              </a:schemeClr>
            </a:gs>
            <a:gs pos="50000">
              <a:schemeClr val="accent1">
                <a:lumMod val="7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accent1">
                <a:lumMod val="7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Διεύρυνση του χάσματος μεταξύ φτωχών και πλουσίων</a:t>
          </a:r>
        </a:p>
      </dgm:t>
    </dgm:pt>
    <dgm:pt modelId="{943AEA26-D967-4ED1-A3CB-B55FF13A9E38}" type="parTrans" cxnId="{4DC6F61E-5F1F-4D2C-B4FD-1D1F06009848}">
      <dgm:prSet/>
      <dgm:spPr/>
      <dgm:t>
        <a:bodyPr/>
        <a:lstStyle/>
        <a:p>
          <a:endParaRPr lang="el-GR"/>
        </a:p>
      </dgm:t>
    </dgm:pt>
    <dgm:pt modelId="{5B39DBC8-05C6-4C74-9FF4-21074CADE492}" type="sibTrans" cxnId="{4DC6F61E-5F1F-4D2C-B4FD-1D1F06009848}">
      <dgm:prSet/>
      <dgm:spPr/>
      <dgm:t>
        <a:bodyPr/>
        <a:lstStyle/>
        <a:p>
          <a:endParaRPr lang="el-GR"/>
        </a:p>
      </dgm:t>
    </dgm:pt>
    <dgm:pt modelId="{9EDE7BDF-518C-497D-9A2B-2F6BAA837F2C}">
      <dgm:prSet custT="1"/>
      <dgm:spPr>
        <a:gradFill flip="none" rotWithShape="1">
          <a:gsLst>
            <a:gs pos="0">
              <a:schemeClr val="accent1">
                <a:lumMod val="75000"/>
                <a:tint val="66000"/>
                <a:satMod val="160000"/>
                <a:shade val="30000"/>
                <a:satMod val="115000"/>
              </a:schemeClr>
            </a:gs>
            <a:gs pos="50000">
              <a:schemeClr val="accent1">
                <a:lumMod val="7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accent1">
                <a:lumMod val="7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Ανισότιμη αντιμετώπιση ως προς τις ευκαιρίες</a:t>
          </a:r>
        </a:p>
      </dgm:t>
    </dgm:pt>
    <dgm:pt modelId="{6C70627D-4691-437B-9235-213CAB11DC63}" type="parTrans" cxnId="{D78EBD9B-3D47-40AA-8E01-03814224C82D}">
      <dgm:prSet/>
      <dgm:spPr/>
      <dgm:t>
        <a:bodyPr/>
        <a:lstStyle/>
        <a:p>
          <a:endParaRPr lang="el-GR"/>
        </a:p>
      </dgm:t>
    </dgm:pt>
    <dgm:pt modelId="{8E0DE0EA-FE39-4EDA-A10C-79965EC360A2}" type="sibTrans" cxnId="{D78EBD9B-3D47-40AA-8E01-03814224C82D}">
      <dgm:prSet/>
      <dgm:spPr/>
      <dgm:t>
        <a:bodyPr/>
        <a:lstStyle/>
        <a:p>
          <a:endParaRPr lang="el-GR"/>
        </a:p>
      </dgm:t>
    </dgm:pt>
    <dgm:pt modelId="{F3A1EAC9-D5E0-4CAF-A00D-DD86FB574D98}">
      <dgm:prSet custT="1"/>
      <dgm:spPr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Πολιτική αστάθεια</a:t>
          </a:r>
        </a:p>
      </dgm:t>
    </dgm:pt>
    <dgm:pt modelId="{FA94400A-14AA-464A-83FB-B2928827259F}" type="parTrans" cxnId="{BC501CB1-FD95-44A0-8C44-4B3E4F33FF5E}">
      <dgm:prSet/>
      <dgm:spPr/>
      <dgm:t>
        <a:bodyPr/>
        <a:lstStyle/>
        <a:p>
          <a:endParaRPr lang="el-GR"/>
        </a:p>
      </dgm:t>
    </dgm:pt>
    <dgm:pt modelId="{31AA2658-659B-430D-A5C5-CA9955AA4D4C}" type="sibTrans" cxnId="{BC501CB1-FD95-44A0-8C44-4B3E4F33FF5E}">
      <dgm:prSet/>
      <dgm:spPr/>
      <dgm:t>
        <a:bodyPr/>
        <a:lstStyle/>
        <a:p>
          <a:endParaRPr lang="el-GR"/>
        </a:p>
      </dgm:t>
    </dgm:pt>
    <dgm:pt modelId="{431271EA-6F1C-4292-A4AA-0AE88B6203EB}">
      <dgm:prSet custT="1"/>
      <dgm:spPr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Στροφή στα πολιτικά άκρα</a:t>
          </a:r>
        </a:p>
      </dgm:t>
    </dgm:pt>
    <dgm:pt modelId="{F57E2886-6281-4928-9158-2F0E16676AE3}" type="parTrans" cxnId="{7D716345-18AD-430E-B4A1-02CCA0F05E6D}">
      <dgm:prSet/>
      <dgm:spPr/>
      <dgm:t>
        <a:bodyPr/>
        <a:lstStyle/>
        <a:p>
          <a:endParaRPr lang="el-GR"/>
        </a:p>
      </dgm:t>
    </dgm:pt>
    <dgm:pt modelId="{C24C5392-EA33-4751-B0D6-F51B587E7524}" type="sibTrans" cxnId="{7D716345-18AD-430E-B4A1-02CCA0F05E6D}">
      <dgm:prSet/>
      <dgm:spPr/>
      <dgm:t>
        <a:bodyPr/>
        <a:lstStyle/>
        <a:p>
          <a:endParaRPr lang="el-GR"/>
        </a:p>
      </dgm:t>
    </dgm:pt>
    <dgm:pt modelId="{F1554673-120E-4566-88D4-0E5A5D583841}">
      <dgm:prSet custT="1"/>
      <dgm:spPr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Ένταση μεταξύ των χωρών</a:t>
          </a:r>
        </a:p>
      </dgm:t>
    </dgm:pt>
    <dgm:pt modelId="{F3D9C27D-8A53-470B-BECE-8EDF3466307A}" type="parTrans" cxnId="{A346722A-BE99-4D88-BDD2-820D6E7E74C6}">
      <dgm:prSet/>
      <dgm:spPr/>
      <dgm:t>
        <a:bodyPr/>
        <a:lstStyle/>
        <a:p>
          <a:endParaRPr lang="el-GR"/>
        </a:p>
      </dgm:t>
    </dgm:pt>
    <dgm:pt modelId="{3D789A5B-F148-42F8-907C-4E694985A8B0}" type="sibTrans" cxnId="{A346722A-BE99-4D88-BDD2-820D6E7E74C6}">
      <dgm:prSet/>
      <dgm:spPr/>
      <dgm:t>
        <a:bodyPr/>
        <a:lstStyle/>
        <a:p>
          <a:endParaRPr lang="el-GR"/>
        </a:p>
      </dgm:t>
    </dgm:pt>
    <dgm:pt modelId="{2AF53C56-BC46-45BD-A539-20A90A565CE7}">
      <dgm:prSet custT="1"/>
      <dgm:spPr>
        <a:gradFill flip="none" rotWithShape="0">
          <a:gsLst>
            <a:gs pos="0">
              <a:schemeClr val="bg1">
                <a:lumMod val="65000"/>
                <a:tint val="66000"/>
                <a:satMod val="160000"/>
                <a:shade val="30000"/>
                <a:satMod val="115000"/>
              </a:schemeClr>
            </a:gs>
            <a:gs pos="50000">
              <a:schemeClr val="bg1">
                <a:lumMod val="6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bg1">
                <a:lumMod val="6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Κατακόρυφη μείωση της ζήτησης ενέργειας</a:t>
          </a:r>
        </a:p>
      </dgm:t>
    </dgm:pt>
    <dgm:pt modelId="{7BFA38DA-397B-4989-A705-4FEA81C92830}" type="parTrans" cxnId="{CD8FFD28-3181-4084-AE34-EC1A6A61C257}">
      <dgm:prSet/>
      <dgm:spPr/>
      <dgm:t>
        <a:bodyPr/>
        <a:lstStyle/>
        <a:p>
          <a:endParaRPr lang="el-GR"/>
        </a:p>
      </dgm:t>
    </dgm:pt>
    <dgm:pt modelId="{88B732B6-F2B9-4E86-9948-BAFAA5F2CDA9}" type="sibTrans" cxnId="{CD8FFD28-3181-4084-AE34-EC1A6A61C257}">
      <dgm:prSet/>
      <dgm:spPr/>
      <dgm:t>
        <a:bodyPr/>
        <a:lstStyle/>
        <a:p>
          <a:endParaRPr lang="el-GR"/>
        </a:p>
      </dgm:t>
    </dgm:pt>
    <dgm:pt modelId="{F956566F-A1E6-4527-9DB0-258328C2664C}">
      <dgm:prSet custT="1"/>
      <dgm:spPr>
        <a:gradFill flip="none" rotWithShape="0">
          <a:gsLst>
            <a:gs pos="0">
              <a:schemeClr val="bg1">
                <a:lumMod val="65000"/>
                <a:tint val="66000"/>
                <a:satMod val="160000"/>
                <a:shade val="30000"/>
                <a:satMod val="115000"/>
              </a:schemeClr>
            </a:gs>
            <a:gs pos="50000">
              <a:schemeClr val="bg1">
                <a:lumMod val="6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bg1">
                <a:lumMod val="6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bg1"/>
          </a:solidFill>
        </a:ln>
      </dgm:spPr>
      <dgm:t>
        <a:bodyPr anchor="ctr"/>
        <a:lstStyle/>
        <a:p>
          <a:pPr>
            <a:buFont typeface="Wingdings" panose="05000000000000000000" pitchFamily="2" charset="2"/>
            <a:buChar char="§"/>
          </a:pPr>
          <a:r>
            <a:rPr lang="el-GR" sz="1600" dirty="0">
              <a:solidFill>
                <a:schemeClr val="bg1"/>
              </a:solidFill>
            </a:rPr>
            <a:t>Περιορισμός των ενεργειακών επενδύσεων</a:t>
          </a:r>
        </a:p>
      </dgm:t>
    </dgm:pt>
    <dgm:pt modelId="{CFB3A73B-4A7D-4DF3-ADAE-9923B6784F01}" type="parTrans" cxnId="{136758B5-0678-42DC-87A2-1D7439CE1A92}">
      <dgm:prSet/>
      <dgm:spPr/>
      <dgm:t>
        <a:bodyPr/>
        <a:lstStyle/>
        <a:p>
          <a:endParaRPr lang="el-GR"/>
        </a:p>
      </dgm:t>
    </dgm:pt>
    <dgm:pt modelId="{440DE59D-72CD-49CD-A240-562E82E0FB2A}" type="sibTrans" cxnId="{136758B5-0678-42DC-87A2-1D7439CE1A92}">
      <dgm:prSet/>
      <dgm:spPr/>
      <dgm:t>
        <a:bodyPr/>
        <a:lstStyle/>
        <a:p>
          <a:endParaRPr lang="el-GR"/>
        </a:p>
      </dgm:t>
    </dgm:pt>
    <dgm:pt modelId="{F08FAB66-9E6F-42DB-A340-D2028D7863C8}" type="pres">
      <dgm:prSet presAssocID="{E43BC92C-19AA-4459-95A6-163DCCCB9F24}" presName="diagram" presStyleCnt="0">
        <dgm:presLayoutVars>
          <dgm:dir/>
          <dgm:animLvl val="lvl"/>
          <dgm:resizeHandles val="exact"/>
        </dgm:presLayoutVars>
      </dgm:prSet>
      <dgm:spPr/>
    </dgm:pt>
    <dgm:pt modelId="{3A881B0A-7331-481F-BFFE-5B1487142DB8}" type="pres">
      <dgm:prSet presAssocID="{CE029D38-C443-473E-83A8-1853FAEB3079}" presName="compNode" presStyleCnt="0"/>
      <dgm:spPr/>
    </dgm:pt>
    <dgm:pt modelId="{32ED55CD-734A-4C63-9A67-5CC1434D23AE}" type="pres">
      <dgm:prSet presAssocID="{CE029D38-C443-473E-83A8-1853FAEB3079}" presName="childRect" presStyleLbl="bgAcc1" presStyleIdx="0" presStyleCnt="4" custLinFactNeighborX="11043" custLinFactNeighborY="1793">
        <dgm:presLayoutVars>
          <dgm:bulletEnabled val="1"/>
        </dgm:presLayoutVars>
      </dgm:prSet>
      <dgm:spPr/>
    </dgm:pt>
    <dgm:pt modelId="{28A28667-809B-48CF-AB75-7CFB07C9F7FB}" type="pres">
      <dgm:prSet presAssocID="{CE029D38-C443-473E-83A8-1853FAEB307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18F85FE-2D53-4351-9565-CF50287928C7}" type="pres">
      <dgm:prSet presAssocID="{CE029D38-C443-473E-83A8-1853FAEB3079}" presName="parentRect" presStyleLbl="alignNode1" presStyleIdx="0" presStyleCnt="4" custLinFactNeighborX="11043" custLinFactNeighborY="2085"/>
      <dgm:spPr/>
    </dgm:pt>
    <dgm:pt modelId="{52CDB085-BFC6-45D3-AD1B-35D66E616633}" type="pres">
      <dgm:prSet presAssocID="{CE029D38-C443-473E-83A8-1853FAEB3079}" presName="adorn" presStyleLbl="fgAccFollow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E59D2E86-C3E4-4C5C-B0F5-6CDE51FA796B}" type="pres">
      <dgm:prSet presAssocID="{10E8E1A0-E515-474C-81E4-7D18CAC0DB3F}" presName="sibTrans" presStyleLbl="sibTrans2D1" presStyleIdx="0" presStyleCnt="0"/>
      <dgm:spPr/>
    </dgm:pt>
    <dgm:pt modelId="{FB067165-2F88-4357-9734-95DBC72202D9}" type="pres">
      <dgm:prSet presAssocID="{89FFFC9F-C7E9-4E91-BB2A-8CDFE8D4BACA}" presName="compNode" presStyleCnt="0"/>
      <dgm:spPr/>
    </dgm:pt>
    <dgm:pt modelId="{B016BFF2-8075-4C9F-AFA2-AF12A570F081}" type="pres">
      <dgm:prSet presAssocID="{89FFFC9F-C7E9-4E91-BB2A-8CDFE8D4BACA}" presName="childRect" presStyleLbl="bgAcc1" presStyleIdx="1" presStyleCnt="4" custLinFactNeighborX="7362" custLinFactNeighborY="1345">
        <dgm:presLayoutVars>
          <dgm:bulletEnabled val="1"/>
        </dgm:presLayoutVars>
      </dgm:prSet>
      <dgm:spPr/>
    </dgm:pt>
    <dgm:pt modelId="{B8EF90EC-81CE-43D0-8E12-E3F76CC867CE}" type="pres">
      <dgm:prSet presAssocID="{89FFFC9F-C7E9-4E91-BB2A-8CDFE8D4BAC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1B5EC74-993C-4AE4-AAC0-873085620859}" type="pres">
      <dgm:prSet presAssocID="{89FFFC9F-C7E9-4E91-BB2A-8CDFE8D4BACA}" presName="parentRect" presStyleLbl="alignNode1" presStyleIdx="1" presStyleCnt="4" custLinFactNeighborX="7697" custLinFactNeighborY="1043"/>
      <dgm:spPr/>
    </dgm:pt>
    <dgm:pt modelId="{DA542CDF-EA8A-4472-9855-4D2F50408B67}" type="pres">
      <dgm:prSet presAssocID="{89FFFC9F-C7E9-4E91-BB2A-8CDFE8D4BACA}" presName="adorn" presStyleLbl="fgAccFollowNode1" presStyleIdx="1" presStyleCnt="4" custLinFactNeighborX="3699" custLinFactNeighborY="-329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4000" r="-54000"/>
          </a:stretch>
        </a:blipFill>
      </dgm:spPr>
    </dgm:pt>
    <dgm:pt modelId="{9BD15055-BEDD-441F-BC37-1B6754C98592}" type="pres">
      <dgm:prSet presAssocID="{588C8C65-39C3-409E-B03F-2660796F2764}" presName="sibTrans" presStyleLbl="sibTrans2D1" presStyleIdx="0" presStyleCnt="0"/>
      <dgm:spPr/>
    </dgm:pt>
    <dgm:pt modelId="{A8CA7A80-FCBE-431D-8333-F3C36F051649}" type="pres">
      <dgm:prSet presAssocID="{E18990C8-F2A1-4CBE-9113-ACBBD5D7BDA1}" presName="compNode" presStyleCnt="0"/>
      <dgm:spPr/>
    </dgm:pt>
    <dgm:pt modelId="{D045A41C-FFE4-4ABB-8826-37912B51BFA2}" type="pres">
      <dgm:prSet presAssocID="{E18990C8-F2A1-4CBE-9113-ACBBD5D7BDA1}" presName="childRect" presStyleLbl="bgAcc1" presStyleIdx="2" presStyleCnt="4">
        <dgm:presLayoutVars>
          <dgm:bulletEnabled val="1"/>
        </dgm:presLayoutVars>
      </dgm:prSet>
      <dgm:spPr/>
    </dgm:pt>
    <dgm:pt modelId="{927C1562-8B70-496C-B8FF-0C150F1C38B9}" type="pres">
      <dgm:prSet presAssocID="{E18990C8-F2A1-4CBE-9113-ACBBD5D7BDA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34DB706B-D665-46B9-970A-A1A9CE9D4972}" type="pres">
      <dgm:prSet presAssocID="{E18990C8-F2A1-4CBE-9113-ACBBD5D7BDA1}" presName="parentRect" presStyleLbl="alignNode1" presStyleIdx="2" presStyleCnt="4"/>
      <dgm:spPr/>
    </dgm:pt>
    <dgm:pt modelId="{6E1B1C0E-6DBC-41DA-92F1-DF0819528DDC}" type="pres">
      <dgm:prSet presAssocID="{E18990C8-F2A1-4CBE-9113-ACBBD5D7BDA1}" presName="adorn" presStyleLbl="fgAccFollow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884F3639-9DDF-4697-B2A5-B075446D83E1}" type="pres">
      <dgm:prSet presAssocID="{EF617A58-A580-4179-9F12-FDEB6F4CAD1A}" presName="sibTrans" presStyleLbl="sibTrans2D1" presStyleIdx="0" presStyleCnt="0"/>
      <dgm:spPr/>
    </dgm:pt>
    <dgm:pt modelId="{4786F748-6DDB-46C7-B788-98B7715CB28D}" type="pres">
      <dgm:prSet presAssocID="{D8E45B7D-C475-404D-9D3A-B90D264BDB7C}" presName="compNode" presStyleCnt="0"/>
      <dgm:spPr/>
    </dgm:pt>
    <dgm:pt modelId="{733B555A-CB78-4782-94F3-F396B21B71FF}" type="pres">
      <dgm:prSet presAssocID="{D8E45B7D-C475-404D-9D3A-B90D264BDB7C}" presName="childRect" presStyleLbl="bgAcc1" presStyleIdx="3" presStyleCnt="4">
        <dgm:presLayoutVars>
          <dgm:bulletEnabled val="1"/>
        </dgm:presLayoutVars>
      </dgm:prSet>
      <dgm:spPr/>
    </dgm:pt>
    <dgm:pt modelId="{C1AC9F62-BA2B-41C5-93B6-606A7911A3EE}" type="pres">
      <dgm:prSet presAssocID="{D8E45B7D-C475-404D-9D3A-B90D264BDB7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A64D787-1A26-4A59-829B-1EC1DB9C63CB}" type="pres">
      <dgm:prSet presAssocID="{D8E45B7D-C475-404D-9D3A-B90D264BDB7C}" presName="parentRect" presStyleLbl="alignNode1" presStyleIdx="3" presStyleCnt="4"/>
      <dgm:spPr/>
    </dgm:pt>
    <dgm:pt modelId="{F046F7D7-1E09-4E9B-9304-B6ED2EF4963E}" type="pres">
      <dgm:prSet presAssocID="{D8E45B7D-C475-404D-9D3A-B90D264BDB7C}" presName="adorn" presStyleLbl="fgAccFollow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A75D9017-9F42-43E0-9D94-894B6B9C7411}" type="presOf" srcId="{F3A1EAC9-D5E0-4CAF-A00D-DD86FB574D98}" destId="{D045A41C-FFE4-4ABB-8826-37912B51BFA2}" srcOrd="0" destOrd="0" presId="urn:microsoft.com/office/officeart/2005/8/layout/bList2"/>
    <dgm:cxn modelId="{4DC6F61E-5F1F-4D2C-B4FD-1D1F06009848}" srcId="{89FFFC9F-C7E9-4E91-BB2A-8CDFE8D4BACA}" destId="{CE344142-74B5-47EC-BB0B-F73A3E59496A}" srcOrd="0" destOrd="0" parTransId="{943AEA26-D967-4ED1-A3CB-B55FF13A9E38}" sibTransId="{5B39DBC8-05C6-4C74-9FF4-21074CADE492}"/>
    <dgm:cxn modelId="{9C6AD924-4282-4BAE-A87A-424C6F1572A3}" srcId="{CE029D38-C443-473E-83A8-1853FAEB3079}" destId="{AB79EDC3-5ED2-4A8F-B425-CC7DCF672EC7}" srcOrd="3" destOrd="0" parTransId="{A0ADEEEC-DCF9-4A29-BC15-BACF2D69D1A5}" sibTransId="{7728BCB7-F336-4E10-BA3A-6F787D009E5E}"/>
    <dgm:cxn modelId="{CD8FFD28-3181-4084-AE34-EC1A6A61C257}" srcId="{D8E45B7D-C475-404D-9D3A-B90D264BDB7C}" destId="{2AF53C56-BC46-45BD-A539-20A90A565CE7}" srcOrd="0" destOrd="0" parTransId="{7BFA38DA-397B-4989-A705-4FEA81C92830}" sibTransId="{88B732B6-F2B9-4E86-9948-BAFAA5F2CDA9}"/>
    <dgm:cxn modelId="{859BEB29-D3A1-4BD8-A33E-B800EEE5E2A6}" srcId="{CE029D38-C443-473E-83A8-1853FAEB3079}" destId="{1EFA2C46-A5BD-4AE3-AE3C-881916018353}" srcOrd="2" destOrd="0" parTransId="{B7BC752B-AB0E-4368-B47A-C0C316E7E47F}" sibTransId="{9E1FABEB-0A22-4FEE-9B50-53A0ACF8BDF3}"/>
    <dgm:cxn modelId="{A346722A-BE99-4D88-BDD2-820D6E7E74C6}" srcId="{E18990C8-F2A1-4CBE-9113-ACBBD5D7BDA1}" destId="{F1554673-120E-4566-88D4-0E5A5D583841}" srcOrd="2" destOrd="0" parTransId="{F3D9C27D-8A53-470B-BECE-8EDF3466307A}" sibTransId="{3D789A5B-F148-42F8-907C-4E694985A8B0}"/>
    <dgm:cxn modelId="{D8008C3C-674C-40FE-9CEF-EA28581D59E4}" type="presOf" srcId="{CE029D38-C443-473E-83A8-1853FAEB3079}" destId="{C18F85FE-2D53-4351-9565-CF50287928C7}" srcOrd="1" destOrd="0" presId="urn:microsoft.com/office/officeart/2005/8/layout/bList2"/>
    <dgm:cxn modelId="{531F175B-46D0-4418-9305-D77A5533646D}" type="presOf" srcId="{D8E45B7D-C475-404D-9D3A-B90D264BDB7C}" destId="{C1AC9F62-BA2B-41C5-93B6-606A7911A3EE}" srcOrd="0" destOrd="0" presId="urn:microsoft.com/office/officeart/2005/8/layout/bList2"/>
    <dgm:cxn modelId="{7D716345-18AD-430E-B4A1-02CCA0F05E6D}" srcId="{E18990C8-F2A1-4CBE-9113-ACBBD5D7BDA1}" destId="{431271EA-6F1C-4292-A4AA-0AE88B6203EB}" srcOrd="1" destOrd="0" parTransId="{F57E2886-6281-4928-9158-2F0E16676AE3}" sibTransId="{C24C5392-EA33-4751-B0D6-F51B587E7524}"/>
    <dgm:cxn modelId="{0E56286A-D48E-488B-8151-766AF1F2ED60}" type="presOf" srcId="{E43BC92C-19AA-4459-95A6-163DCCCB9F24}" destId="{F08FAB66-9E6F-42DB-A340-D2028D7863C8}" srcOrd="0" destOrd="0" presId="urn:microsoft.com/office/officeart/2005/8/layout/bList2"/>
    <dgm:cxn modelId="{4E714C4E-6682-400A-84D8-77C584B2A3A1}" type="presOf" srcId="{F1554673-120E-4566-88D4-0E5A5D583841}" destId="{D045A41C-FFE4-4ABB-8826-37912B51BFA2}" srcOrd="0" destOrd="2" presId="urn:microsoft.com/office/officeart/2005/8/layout/bList2"/>
    <dgm:cxn modelId="{F4BA0772-891F-4D65-9D46-A02352CC2BF4}" type="presOf" srcId="{5B4A17EC-7554-49B2-A67C-205B54BD9EA4}" destId="{32ED55CD-734A-4C63-9A67-5CC1434D23AE}" srcOrd="0" destOrd="1" presId="urn:microsoft.com/office/officeart/2005/8/layout/bList2"/>
    <dgm:cxn modelId="{84420453-16B5-47A9-A6BD-785A3AA0D440}" type="presOf" srcId="{EF617A58-A580-4179-9F12-FDEB6F4CAD1A}" destId="{884F3639-9DDF-4697-B2A5-B075446D83E1}" srcOrd="0" destOrd="0" presId="urn:microsoft.com/office/officeart/2005/8/layout/bList2"/>
    <dgm:cxn modelId="{91522B59-A7EF-42A9-8408-0768D48B59B3}" type="presOf" srcId="{E18990C8-F2A1-4CBE-9113-ACBBD5D7BDA1}" destId="{927C1562-8B70-496C-B8FF-0C150F1C38B9}" srcOrd="0" destOrd="0" presId="urn:microsoft.com/office/officeart/2005/8/layout/bList2"/>
    <dgm:cxn modelId="{885EC97E-F26F-40DC-801B-EA2E4729C577}" type="presOf" srcId="{CE344142-74B5-47EC-BB0B-F73A3E59496A}" destId="{B016BFF2-8075-4C9F-AFA2-AF12A570F081}" srcOrd="0" destOrd="0" presId="urn:microsoft.com/office/officeart/2005/8/layout/bList2"/>
    <dgm:cxn modelId="{D78EBD9B-3D47-40AA-8E01-03814224C82D}" srcId="{89FFFC9F-C7E9-4E91-BB2A-8CDFE8D4BACA}" destId="{9EDE7BDF-518C-497D-9A2B-2F6BAA837F2C}" srcOrd="1" destOrd="0" parTransId="{6C70627D-4691-437B-9235-213CAB11DC63}" sibTransId="{8E0DE0EA-FE39-4EDA-A10C-79965EC360A2}"/>
    <dgm:cxn modelId="{A85A0E9C-D96F-42DF-B1CB-6286AF1A74AC}" type="presOf" srcId="{1EFA2C46-A5BD-4AE3-AE3C-881916018353}" destId="{32ED55CD-734A-4C63-9A67-5CC1434D23AE}" srcOrd="0" destOrd="2" presId="urn:microsoft.com/office/officeart/2005/8/layout/bList2"/>
    <dgm:cxn modelId="{6310589F-F5BF-42B4-8DFF-A02EF9396C97}" type="presOf" srcId="{89FFFC9F-C7E9-4E91-BB2A-8CDFE8D4BACA}" destId="{01B5EC74-993C-4AE4-AAC0-873085620859}" srcOrd="1" destOrd="0" presId="urn:microsoft.com/office/officeart/2005/8/layout/bList2"/>
    <dgm:cxn modelId="{7AC04AA0-F5AF-4F31-9DF2-C4AD1B1F65C9}" type="presOf" srcId="{F956566F-A1E6-4527-9DB0-258328C2664C}" destId="{733B555A-CB78-4782-94F3-F396B21B71FF}" srcOrd="0" destOrd="1" presId="urn:microsoft.com/office/officeart/2005/8/layout/bList2"/>
    <dgm:cxn modelId="{BC501CB1-FD95-44A0-8C44-4B3E4F33FF5E}" srcId="{E18990C8-F2A1-4CBE-9113-ACBBD5D7BDA1}" destId="{F3A1EAC9-D5E0-4CAF-A00D-DD86FB574D98}" srcOrd="0" destOrd="0" parTransId="{FA94400A-14AA-464A-83FB-B2928827259F}" sibTransId="{31AA2658-659B-430D-A5C5-CA9955AA4D4C}"/>
    <dgm:cxn modelId="{5F723EB3-499B-4CA7-888F-BDE1CAFB91D8}" type="presOf" srcId="{13DA5AC4-584D-4EC2-843E-6656AC8FD0D0}" destId="{32ED55CD-734A-4C63-9A67-5CC1434D23AE}" srcOrd="0" destOrd="0" presId="urn:microsoft.com/office/officeart/2005/8/layout/bList2"/>
    <dgm:cxn modelId="{136758B5-0678-42DC-87A2-1D7439CE1A92}" srcId="{D8E45B7D-C475-404D-9D3A-B90D264BDB7C}" destId="{F956566F-A1E6-4527-9DB0-258328C2664C}" srcOrd="1" destOrd="0" parTransId="{CFB3A73B-4A7D-4DF3-ADAE-9923B6784F01}" sibTransId="{440DE59D-72CD-49CD-A240-562E82E0FB2A}"/>
    <dgm:cxn modelId="{32B593B5-A538-4240-A996-28A2DAF37669}" type="presOf" srcId="{E18990C8-F2A1-4CBE-9113-ACBBD5D7BDA1}" destId="{34DB706B-D665-46B9-970A-A1A9CE9D4972}" srcOrd="1" destOrd="0" presId="urn:microsoft.com/office/officeart/2005/8/layout/bList2"/>
    <dgm:cxn modelId="{E05A4BBC-8A34-4CBE-AE73-FC1CE7FCD017}" type="presOf" srcId="{588C8C65-39C3-409E-B03F-2660796F2764}" destId="{9BD15055-BEDD-441F-BC37-1B6754C98592}" srcOrd="0" destOrd="0" presId="urn:microsoft.com/office/officeart/2005/8/layout/bList2"/>
    <dgm:cxn modelId="{04FD9ABC-23E2-419A-9BB7-85F9F7A581CB}" type="presOf" srcId="{CE029D38-C443-473E-83A8-1853FAEB3079}" destId="{28A28667-809B-48CF-AB75-7CFB07C9F7FB}" srcOrd="0" destOrd="0" presId="urn:microsoft.com/office/officeart/2005/8/layout/bList2"/>
    <dgm:cxn modelId="{DCBA28BE-BF1D-47A8-B3EB-10C110DB3FF4}" type="presOf" srcId="{431271EA-6F1C-4292-A4AA-0AE88B6203EB}" destId="{D045A41C-FFE4-4ABB-8826-37912B51BFA2}" srcOrd="0" destOrd="1" presId="urn:microsoft.com/office/officeart/2005/8/layout/bList2"/>
    <dgm:cxn modelId="{2D36CAC9-083C-4CAF-BBC3-08524E2ECCBC}" srcId="{E43BC92C-19AA-4459-95A6-163DCCCB9F24}" destId="{D8E45B7D-C475-404D-9D3A-B90D264BDB7C}" srcOrd="3" destOrd="0" parTransId="{1B0097D0-0D61-4B13-A8BB-3C00221A430F}" sibTransId="{73495699-93E2-4400-BD9E-5AB8FFD7B554}"/>
    <dgm:cxn modelId="{EF4788D0-74F0-4A73-86BC-609D8B49BA46}" type="presOf" srcId="{AB79EDC3-5ED2-4A8F-B425-CC7DCF672EC7}" destId="{32ED55CD-734A-4C63-9A67-5CC1434D23AE}" srcOrd="0" destOrd="3" presId="urn:microsoft.com/office/officeart/2005/8/layout/bList2"/>
    <dgm:cxn modelId="{89C8E9D3-B8CB-48BB-A703-79DC93AF5A1C}" type="presOf" srcId="{10E8E1A0-E515-474C-81E4-7D18CAC0DB3F}" destId="{E59D2E86-C3E4-4C5C-B0F5-6CDE51FA796B}" srcOrd="0" destOrd="0" presId="urn:microsoft.com/office/officeart/2005/8/layout/bList2"/>
    <dgm:cxn modelId="{3EBB01D4-D6D9-4D17-9264-ECE36BF6DB89}" type="presOf" srcId="{2AF53C56-BC46-45BD-A539-20A90A565CE7}" destId="{733B555A-CB78-4782-94F3-F396B21B71FF}" srcOrd="0" destOrd="0" presId="urn:microsoft.com/office/officeart/2005/8/layout/bList2"/>
    <dgm:cxn modelId="{C5EDD9D9-674E-4ADE-B2B1-223DBB4E3F78}" srcId="{CE029D38-C443-473E-83A8-1853FAEB3079}" destId="{5B4A17EC-7554-49B2-A67C-205B54BD9EA4}" srcOrd="1" destOrd="0" parTransId="{5A1388BD-317F-4F98-A450-4D170F040CF6}" sibTransId="{71359752-A55C-4E6F-A7AC-35A05DF8F897}"/>
    <dgm:cxn modelId="{DB3F9DDA-882D-4312-AF81-69F629F59935}" srcId="{E43BC92C-19AA-4459-95A6-163DCCCB9F24}" destId="{CE029D38-C443-473E-83A8-1853FAEB3079}" srcOrd="0" destOrd="0" parTransId="{09229BFF-F1DE-48A2-B25C-F2853035AB2C}" sibTransId="{10E8E1A0-E515-474C-81E4-7D18CAC0DB3F}"/>
    <dgm:cxn modelId="{4980D0DB-7FC2-49F3-93E8-49F4FA813742}" type="presOf" srcId="{9EDE7BDF-518C-497D-9A2B-2F6BAA837F2C}" destId="{B016BFF2-8075-4C9F-AFA2-AF12A570F081}" srcOrd="0" destOrd="1" presId="urn:microsoft.com/office/officeart/2005/8/layout/bList2"/>
    <dgm:cxn modelId="{F4CDC8DF-484B-46AB-B6B0-CC113BCA40A3}" type="presOf" srcId="{D8E45B7D-C475-404D-9D3A-B90D264BDB7C}" destId="{7A64D787-1A26-4A59-829B-1EC1DB9C63CB}" srcOrd="1" destOrd="0" presId="urn:microsoft.com/office/officeart/2005/8/layout/bList2"/>
    <dgm:cxn modelId="{2F39BFE0-602B-48A2-9967-00BDF9A9019B}" type="presOf" srcId="{89FFFC9F-C7E9-4E91-BB2A-8CDFE8D4BACA}" destId="{B8EF90EC-81CE-43D0-8E12-E3F76CC867CE}" srcOrd="0" destOrd="0" presId="urn:microsoft.com/office/officeart/2005/8/layout/bList2"/>
    <dgm:cxn modelId="{D30D3DE1-1B3A-4291-A49F-ACA438C8EB9E}" srcId="{CE029D38-C443-473E-83A8-1853FAEB3079}" destId="{13DA5AC4-584D-4EC2-843E-6656AC8FD0D0}" srcOrd="0" destOrd="0" parTransId="{0009409B-2A88-49F6-AF35-29C0DD13FDDA}" sibTransId="{87B76BE1-C7E9-4CF4-9CB5-F062B2B339E6}"/>
    <dgm:cxn modelId="{D78A18E9-8C36-4DDF-8FCD-A905E1EAB49E}" srcId="{E43BC92C-19AA-4459-95A6-163DCCCB9F24}" destId="{89FFFC9F-C7E9-4E91-BB2A-8CDFE8D4BACA}" srcOrd="1" destOrd="0" parTransId="{76570884-F8C6-4E44-8BC3-1448B3514039}" sibTransId="{588C8C65-39C3-409E-B03F-2660796F2764}"/>
    <dgm:cxn modelId="{DD8F43FC-E8B0-4009-8C1B-74CCEFA91D1B}" srcId="{E43BC92C-19AA-4459-95A6-163DCCCB9F24}" destId="{E18990C8-F2A1-4CBE-9113-ACBBD5D7BDA1}" srcOrd="2" destOrd="0" parTransId="{D6707E26-CC17-4492-9C32-B70CBC499645}" sibTransId="{EF617A58-A580-4179-9F12-FDEB6F4CAD1A}"/>
    <dgm:cxn modelId="{B4FBE610-145C-4400-8AA2-C14B303BC4D6}" type="presParOf" srcId="{F08FAB66-9E6F-42DB-A340-D2028D7863C8}" destId="{3A881B0A-7331-481F-BFFE-5B1487142DB8}" srcOrd="0" destOrd="0" presId="urn:microsoft.com/office/officeart/2005/8/layout/bList2"/>
    <dgm:cxn modelId="{774C235A-4996-40C9-ACE7-61B61F1E5B85}" type="presParOf" srcId="{3A881B0A-7331-481F-BFFE-5B1487142DB8}" destId="{32ED55CD-734A-4C63-9A67-5CC1434D23AE}" srcOrd="0" destOrd="0" presId="urn:microsoft.com/office/officeart/2005/8/layout/bList2"/>
    <dgm:cxn modelId="{7EE9FEA7-165F-44A5-BBB5-F94DF118FA27}" type="presParOf" srcId="{3A881B0A-7331-481F-BFFE-5B1487142DB8}" destId="{28A28667-809B-48CF-AB75-7CFB07C9F7FB}" srcOrd="1" destOrd="0" presId="urn:microsoft.com/office/officeart/2005/8/layout/bList2"/>
    <dgm:cxn modelId="{80F206BE-7C84-45F5-9789-96DFB0C535A0}" type="presParOf" srcId="{3A881B0A-7331-481F-BFFE-5B1487142DB8}" destId="{C18F85FE-2D53-4351-9565-CF50287928C7}" srcOrd="2" destOrd="0" presId="urn:microsoft.com/office/officeart/2005/8/layout/bList2"/>
    <dgm:cxn modelId="{6F8DD63B-675C-4455-A7AC-25A0156F4014}" type="presParOf" srcId="{3A881B0A-7331-481F-BFFE-5B1487142DB8}" destId="{52CDB085-BFC6-45D3-AD1B-35D66E616633}" srcOrd="3" destOrd="0" presId="urn:microsoft.com/office/officeart/2005/8/layout/bList2"/>
    <dgm:cxn modelId="{9CA5B387-167D-4904-AB1C-85D5898F7FCF}" type="presParOf" srcId="{F08FAB66-9E6F-42DB-A340-D2028D7863C8}" destId="{E59D2E86-C3E4-4C5C-B0F5-6CDE51FA796B}" srcOrd="1" destOrd="0" presId="urn:microsoft.com/office/officeart/2005/8/layout/bList2"/>
    <dgm:cxn modelId="{F1D8A2D9-13E1-4BD5-9F17-CBFD1D541415}" type="presParOf" srcId="{F08FAB66-9E6F-42DB-A340-D2028D7863C8}" destId="{FB067165-2F88-4357-9734-95DBC72202D9}" srcOrd="2" destOrd="0" presId="urn:microsoft.com/office/officeart/2005/8/layout/bList2"/>
    <dgm:cxn modelId="{976E5ABE-5003-4B69-9BE9-531813DD8533}" type="presParOf" srcId="{FB067165-2F88-4357-9734-95DBC72202D9}" destId="{B016BFF2-8075-4C9F-AFA2-AF12A570F081}" srcOrd="0" destOrd="0" presId="urn:microsoft.com/office/officeart/2005/8/layout/bList2"/>
    <dgm:cxn modelId="{05874EA7-A2C1-4339-BAD0-E741C7120716}" type="presParOf" srcId="{FB067165-2F88-4357-9734-95DBC72202D9}" destId="{B8EF90EC-81CE-43D0-8E12-E3F76CC867CE}" srcOrd="1" destOrd="0" presId="urn:microsoft.com/office/officeart/2005/8/layout/bList2"/>
    <dgm:cxn modelId="{59B383A7-604E-4FD4-8224-9C016F5CCF3E}" type="presParOf" srcId="{FB067165-2F88-4357-9734-95DBC72202D9}" destId="{01B5EC74-993C-4AE4-AAC0-873085620859}" srcOrd="2" destOrd="0" presId="urn:microsoft.com/office/officeart/2005/8/layout/bList2"/>
    <dgm:cxn modelId="{DA9D7A6E-6804-419F-9C74-BCC30D8711E1}" type="presParOf" srcId="{FB067165-2F88-4357-9734-95DBC72202D9}" destId="{DA542CDF-EA8A-4472-9855-4D2F50408B67}" srcOrd="3" destOrd="0" presId="urn:microsoft.com/office/officeart/2005/8/layout/bList2"/>
    <dgm:cxn modelId="{13A26A58-D92D-4C6B-8028-788AE6F9246C}" type="presParOf" srcId="{F08FAB66-9E6F-42DB-A340-D2028D7863C8}" destId="{9BD15055-BEDD-441F-BC37-1B6754C98592}" srcOrd="3" destOrd="0" presId="urn:microsoft.com/office/officeart/2005/8/layout/bList2"/>
    <dgm:cxn modelId="{7A2CB68E-9847-4277-887A-39CA11EF4F19}" type="presParOf" srcId="{F08FAB66-9E6F-42DB-A340-D2028D7863C8}" destId="{A8CA7A80-FCBE-431D-8333-F3C36F051649}" srcOrd="4" destOrd="0" presId="urn:microsoft.com/office/officeart/2005/8/layout/bList2"/>
    <dgm:cxn modelId="{700EA2A1-89EC-4830-9908-4248D4F88307}" type="presParOf" srcId="{A8CA7A80-FCBE-431D-8333-F3C36F051649}" destId="{D045A41C-FFE4-4ABB-8826-37912B51BFA2}" srcOrd="0" destOrd="0" presId="urn:microsoft.com/office/officeart/2005/8/layout/bList2"/>
    <dgm:cxn modelId="{74F0231C-F621-41F6-8EF6-246D0CE191D5}" type="presParOf" srcId="{A8CA7A80-FCBE-431D-8333-F3C36F051649}" destId="{927C1562-8B70-496C-B8FF-0C150F1C38B9}" srcOrd="1" destOrd="0" presId="urn:microsoft.com/office/officeart/2005/8/layout/bList2"/>
    <dgm:cxn modelId="{A9025F35-63F7-4136-B29E-2939C955C532}" type="presParOf" srcId="{A8CA7A80-FCBE-431D-8333-F3C36F051649}" destId="{34DB706B-D665-46B9-970A-A1A9CE9D4972}" srcOrd="2" destOrd="0" presId="urn:microsoft.com/office/officeart/2005/8/layout/bList2"/>
    <dgm:cxn modelId="{91509BB0-DB4A-4069-8E58-89DBF2ECFEC8}" type="presParOf" srcId="{A8CA7A80-FCBE-431D-8333-F3C36F051649}" destId="{6E1B1C0E-6DBC-41DA-92F1-DF0819528DDC}" srcOrd="3" destOrd="0" presId="urn:microsoft.com/office/officeart/2005/8/layout/bList2"/>
    <dgm:cxn modelId="{252C7C14-F900-4196-9B8F-75464512F8C4}" type="presParOf" srcId="{F08FAB66-9E6F-42DB-A340-D2028D7863C8}" destId="{884F3639-9DDF-4697-B2A5-B075446D83E1}" srcOrd="5" destOrd="0" presId="urn:microsoft.com/office/officeart/2005/8/layout/bList2"/>
    <dgm:cxn modelId="{14CEBE09-86E0-41B3-88D8-F5B58CC3969E}" type="presParOf" srcId="{F08FAB66-9E6F-42DB-A340-D2028D7863C8}" destId="{4786F748-6DDB-46C7-B788-98B7715CB28D}" srcOrd="6" destOrd="0" presId="urn:microsoft.com/office/officeart/2005/8/layout/bList2"/>
    <dgm:cxn modelId="{526B0D6C-A947-45A2-B3D7-DB7A1857EC93}" type="presParOf" srcId="{4786F748-6DDB-46C7-B788-98B7715CB28D}" destId="{733B555A-CB78-4782-94F3-F396B21B71FF}" srcOrd="0" destOrd="0" presId="urn:microsoft.com/office/officeart/2005/8/layout/bList2"/>
    <dgm:cxn modelId="{8BCF921C-9E30-4431-BCE4-5CF6B7F69F39}" type="presParOf" srcId="{4786F748-6DDB-46C7-B788-98B7715CB28D}" destId="{C1AC9F62-BA2B-41C5-93B6-606A7911A3EE}" srcOrd="1" destOrd="0" presId="urn:microsoft.com/office/officeart/2005/8/layout/bList2"/>
    <dgm:cxn modelId="{2894BF85-4580-4DBC-8246-76C8C702CA49}" type="presParOf" srcId="{4786F748-6DDB-46C7-B788-98B7715CB28D}" destId="{7A64D787-1A26-4A59-829B-1EC1DB9C63CB}" srcOrd="2" destOrd="0" presId="urn:microsoft.com/office/officeart/2005/8/layout/bList2"/>
    <dgm:cxn modelId="{96CF7995-76F7-46B7-A635-DE1F29E7E392}" type="presParOf" srcId="{4786F748-6DDB-46C7-B788-98B7715CB28D}" destId="{F046F7D7-1E09-4E9B-9304-B6ED2EF4963E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A02FC27-5914-4952-B9BE-FC6A76994FD9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89A50BCF-734D-4777-93A5-F5FC7107C9CF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l-GR" dirty="0"/>
            <a:t>Περασμένη δεκαετία ως υπόβαθρο για την θέσπιση των ΑΠΕ</a:t>
          </a:r>
        </a:p>
      </dgm:t>
    </dgm:pt>
    <dgm:pt modelId="{5704D50B-A247-44B0-96D1-7E9086C6681C}" type="parTrans" cxnId="{7AFF3749-7A99-4F5D-B9A6-BCB46403368E}">
      <dgm:prSet/>
      <dgm:spPr/>
      <dgm:t>
        <a:bodyPr/>
        <a:lstStyle/>
        <a:p>
          <a:endParaRPr lang="el-GR"/>
        </a:p>
      </dgm:t>
    </dgm:pt>
    <dgm:pt modelId="{89915ABD-8E52-4068-B83F-E4663379ADC1}" type="sibTrans" cxnId="{7AFF3749-7A99-4F5D-B9A6-BCB46403368E}">
      <dgm:prSet/>
      <dgm:spPr/>
      <dgm:t>
        <a:bodyPr/>
        <a:lstStyle/>
        <a:p>
          <a:endParaRPr lang="el-GR"/>
        </a:p>
      </dgm:t>
    </dgm:pt>
    <dgm:pt modelId="{CDD76EC5-B040-4ECB-B77B-A8F96C425EFB}" type="pres">
      <dgm:prSet presAssocID="{9A02FC27-5914-4952-B9BE-FC6A76994FD9}" presName="Name0" presStyleCnt="0">
        <dgm:presLayoutVars>
          <dgm:dir/>
          <dgm:resizeHandles val="exact"/>
        </dgm:presLayoutVars>
      </dgm:prSet>
      <dgm:spPr/>
    </dgm:pt>
    <dgm:pt modelId="{D6BDBB1B-321E-4744-8E24-8F7F13DDDB31}" type="pres">
      <dgm:prSet presAssocID="{89A50BCF-734D-4777-93A5-F5FC7107C9CF}" presName="node" presStyleLbl="node1" presStyleIdx="0" presStyleCnt="1">
        <dgm:presLayoutVars>
          <dgm:bulletEnabled val="1"/>
        </dgm:presLayoutVars>
      </dgm:prSet>
      <dgm:spPr/>
    </dgm:pt>
  </dgm:ptLst>
  <dgm:cxnLst>
    <dgm:cxn modelId="{44288B01-7744-4AC4-8D35-6B1471E96392}" type="presOf" srcId="{89A50BCF-734D-4777-93A5-F5FC7107C9CF}" destId="{D6BDBB1B-321E-4744-8E24-8F7F13DDDB31}" srcOrd="0" destOrd="0" presId="urn:microsoft.com/office/officeart/2005/8/layout/hList6"/>
    <dgm:cxn modelId="{7AFF3749-7A99-4F5D-B9A6-BCB46403368E}" srcId="{9A02FC27-5914-4952-B9BE-FC6A76994FD9}" destId="{89A50BCF-734D-4777-93A5-F5FC7107C9CF}" srcOrd="0" destOrd="0" parTransId="{5704D50B-A247-44B0-96D1-7E9086C6681C}" sibTransId="{89915ABD-8E52-4068-B83F-E4663379ADC1}"/>
    <dgm:cxn modelId="{12DAD088-72AD-4B87-905D-77BB7524581B}" type="presOf" srcId="{9A02FC27-5914-4952-B9BE-FC6A76994FD9}" destId="{CDD76EC5-B040-4ECB-B77B-A8F96C425EFB}" srcOrd="0" destOrd="0" presId="urn:microsoft.com/office/officeart/2005/8/layout/hList6"/>
    <dgm:cxn modelId="{59C5F30F-14FC-41F2-BCEC-FFA1DD2A4851}" type="presParOf" srcId="{CDD76EC5-B040-4ECB-B77B-A8F96C425EFB}" destId="{D6BDBB1B-321E-4744-8E24-8F7F13DDDB31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24DBB5C-EC07-4A6F-942A-1B6DDA56C2E9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F4AD180E-9DA7-47BC-82D9-CCB6AADC4BD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l-GR" sz="1600" dirty="0"/>
            <a:t>Τετραπλασιασμός του δυναμικού των ΑΠΕ την περασμένη δεκαετία:        414</a:t>
          </a:r>
          <a:r>
            <a:rPr lang="en-US" sz="1600" dirty="0"/>
            <a:t> GW (</a:t>
          </a:r>
          <a:r>
            <a:rPr lang="en-US" sz="1600" u="sng" dirty="0"/>
            <a:t>2010</a:t>
          </a:r>
          <a:r>
            <a:rPr lang="en-US" sz="1600" dirty="0"/>
            <a:t>)→1650 GW(</a:t>
          </a:r>
          <a:r>
            <a:rPr lang="en-US" sz="1600" u="sng" dirty="0"/>
            <a:t>2019</a:t>
          </a:r>
          <a:r>
            <a:rPr lang="en-US" sz="1600" dirty="0"/>
            <a:t>)</a:t>
          </a:r>
          <a:endParaRPr lang="el-GR" sz="1600" dirty="0"/>
        </a:p>
      </dgm:t>
    </dgm:pt>
    <dgm:pt modelId="{46CC9195-C2F5-468E-AD6B-E28B4A02BF6B}" type="parTrans" cxnId="{6D100A79-44B1-46F3-AFF3-D9C69C601DB0}">
      <dgm:prSet/>
      <dgm:spPr/>
      <dgm:t>
        <a:bodyPr/>
        <a:lstStyle/>
        <a:p>
          <a:endParaRPr lang="el-GR"/>
        </a:p>
      </dgm:t>
    </dgm:pt>
    <dgm:pt modelId="{2C4B3ED3-CAA8-4C84-9AB4-194B590A38A0}" type="sibTrans" cxnId="{6D100A79-44B1-46F3-AFF3-D9C69C601DB0}">
      <dgm:prSet/>
      <dgm:spPr/>
      <dgm:t>
        <a:bodyPr/>
        <a:lstStyle/>
        <a:p>
          <a:endParaRPr lang="el-GR"/>
        </a:p>
      </dgm:t>
    </dgm:pt>
    <dgm:pt modelId="{6755773E-27B1-4C0A-A760-C7A8074F46E6}" type="pres">
      <dgm:prSet presAssocID="{624DBB5C-EC07-4A6F-942A-1B6DDA56C2E9}" presName="Name0" presStyleCnt="0">
        <dgm:presLayoutVars>
          <dgm:dir/>
          <dgm:resizeHandles val="exact"/>
        </dgm:presLayoutVars>
      </dgm:prSet>
      <dgm:spPr/>
    </dgm:pt>
    <dgm:pt modelId="{E2D49C47-2F0F-48B1-996E-672135B407F0}" type="pres">
      <dgm:prSet presAssocID="{F4AD180E-9DA7-47BC-82D9-CCB6AADC4BD0}" presName="node" presStyleLbl="node1" presStyleIdx="0" presStyleCnt="1" custScaleX="100098" custLinFactNeighborX="49" custLinFactNeighborY="-12368">
        <dgm:presLayoutVars>
          <dgm:bulletEnabled val="1"/>
        </dgm:presLayoutVars>
      </dgm:prSet>
      <dgm:spPr/>
    </dgm:pt>
  </dgm:ptLst>
  <dgm:cxnLst>
    <dgm:cxn modelId="{1BFB9222-612F-4A4C-ADA0-9106F6F93B3D}" type="presOf" srcId="{F4AD180E-9DA7-47BC-82D9-CCB6AADC4BD0}" destId="{E2D49C47-2F0F-48B1-996E-672135B407F0}" srcOrd="0" destOrd="0" presId="urn:microsoft.com/office/officeart/2005/8/layout/hList6"/>
    <dgm:cxn modelId="{6D100A79-44B1-46F3-AFF3-D9C69C601DB0}" srcId="{624DBB5C-EC07-4A6F-942A-1B6DDA56C2E9}" destId="{F4AD180E-9DA7-47BC-82D9-CCB6AADC4BD0}" srcOrd="0" destOrd="0" parTransId="{46CC9195-C2F5-468E-AD6B-E28B4A02BF6B}" sibTransId="{2C4B3ED3-CAA8-4C84-9AB4-194B590A38A0}"/>
    <dgm:cxn modelId="{2E8B4280-15D3-49E2-BE86-A931275434D6}" type="presOf" srcId="{624DBB5C-EC07-4A6F-942A-1B6DDA56C2E9}" destId="{6755773E-27B1-4C0A-A760-C7A8074F46E6}" srcOrd="0" destOrd="0" presId="urn:microsoft.com/office/officeart/2005/8/layout/hList6"/>
    <dgm:cxn modelId="{5C535A8B-3369-43F8-90B5-E19BA39110B7}" type="presParOf" srcId="{6755773E-27B1-4C0A-A760-C7A8074F46E6}" destId="{E2D49C47-2F0F-48B1-996E-672135B407F0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B69C9D-8452-42C1-B42B-B35E337CA0D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BB740721-C76B-4AF2-A989-D0C8C179C7F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l-GR" sz="1600" dirty="0"/>
            <a:t>Παραγωγή του 27% του παγκόσμιου ηλεκτρισμού από ΑΠΕ </a:t>
          </a:r>
          <a:r>
            <a:rPr lang="el-GR" sz="1600" i="0" u="sng" dirty="0"/>
            <a:t>(2019)</a:t>
          </a:r>
        </a:p>
      </dgm:t>
    </dgm:pt>
    <dgm:pt modelId="{52B11D8E-0B96-4402-BA70-F3870C2AF559}" type="parTrans" cxnId="{DA9E5D16-D4C8-4BE5-B9D6-7D783F92B897}">
      <dgm:prSet/>
      <dgm:spPr/>
      <dgm:t>
        <a:bodyPr/>
        <a:lstStyle/>
        <a:p>
          <a:endParaRPr lang="el-GR"/>
        </a:p>
      </dgm:t>
    </dgm:pt>
    <dgm:pt modelId="{D0A4DB14-07BE-4526-9B63-45F4E89DB62F}" type="sibTrans" cxnId="{DA9E5D16-D4C8-4BE5-B9D6-7D783F92B897}">
      <dgm:prSet/>
      <dgm:spPr/>
      <dgm:t>
        <a:bodyPr/>
        <a:lstStyle/>
        <a:p>
          <a:endParaRPr lang="el-GR"/>
        </a:p>
      </dgm:t>
    </dgm:pt>
    <dgm:pt modelId="{8840CC91-113E-4E0A-80BD-3F73924BE1FB}" type="pres">
      <dgm:prSet presAssocID="{21B69C9D-8452-42C1-B42B-B35E337CA0D8}" presName="Name0" presStyleCnt="0">
        <dgm:presLayoutVars>
          <dgm:dir/>
          <dgm:resizeHandles val="exact"/>
        </dgm:presLayoutVars>
      </dgm:prSet>
      <dgm:spPr/>
    </dgm:pt>
    <dgm:pt modelId="{7061A5DD-6C36-4EC9-82F3-A8CAEC02BB6F}" type="pres">
      <dgm:prSet presAssocID="{BB740721-C76B-4AF2-A989-D0C8C179C7F1}" presName="node" presStyleLbl="node1" presStyleIdx="0" presStyleCnt="1" custScaleY="83262" custLinFactNeighborX="0" custLinFactNeighborY="-8369">
        <dgm:presLayoutVars>
          <dgm:bulletEnabled val="1"/>
        </dgm:presLayoutVars>
      </dgm:prSet>
      <dgm:spPr/>
    </dgm:pt>
  </dgm:ptLst>
  <dgm:cxnLst>
    <dgm:cxn modelId="{DA9E5D16-D4C8-4BE5-B9D6-7D783F92B897}" srcId="{21B69C9D-8452-42C1-B42B-B35E337CA0D8}" destId="{BB740721-C76B-4AF2-A989-D0C8C179C7F1}" srcOrd="0" destOrd="0" parTransId="{52B11D8E-0B96-4402-BA70-F3870C2AF559}" sibTransId="{D0A4DB14-07BE-4526-9B63-45F4E89DB62F}"/>
    <dgm:cxn modelId="{89FD4B99-9DD1-4CC0-8366-EC41B11F6FAA}" type="presOf" srcId="{21B69C9D-8452-42C1-B42B-B35E337CA0D8}" destId="{8840CC91-113E-4E0A-80BD-3F73924BE1FB}" srcOrd="0" destOrd="0" presId="urn:microsoft.com/office/officeart/2005/8/layout/hList6"/>
    <dgm:cxn modelId="{D2E600B6-22F6-4584-BCF8-AB51DAACD50F}" type="presOf" srcId="{BB740721-C76B-4AF2-A989-D0C8C179C7F1}" destId="{7061A5DD-6C36-4EC9-82F3-A8CAEC02BB6F}" srcOrd="0" destOrd="0" presId="urn:microsoft.com/office/officeart/2005/8/layout/hList6"/>
    <dgm:cxn modelId="{F32A3CA7-6227-4609-87A9-FC5E55DB48CA}" type="presParOf" srcId="{8840CC91-113E-4E0A-80BD-3F73924BE1FB}" destId="{7061A5DD-6C36-4EC9-82F3-A8CAEC02BB6F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882359B-6C1C-48BC-8CCA-A9B177DA5272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6BE9B17-641C-4B72-86B8-514AB68D9CA0}">
      <dgm:prSet custT="1"/>
      <dgm:spPr/>
      <dgm:t>
        <a:bodyPr/>
        <a:lstStyle/>
        <a:p>
          <a:r>
            <a:rPr lang="el-GR" sz="1600" dirty="0"/>
            <a:t>Ευρώπη ως πρωτοπόρος σε ΑΠΕ αναλογικά με τον πληθυσμό με την ενεργειακή κατανάλωση σε ΑΠΕ να ξεπερνά το 20% σχεδόν σε όλες τις χώρες.</a:t>
          </a:r>
        </a:p>
      </dgm:t>
    </dgm:pt>
    <dgm:pt modelId="{B62D1057-0BD5-4D90-BE89-D4F50C259721}" type="parTrans" cxnId="{E6688007-F895-408A-AA11-C23853358ECB}">
      <dgm:prSet/>
      <dgm:spPr/>
      <dgm:t>
        <a:bodyPr/>
        <a:lstStyle/>
        <a:p>
          <a:endParaRPr lang="el-GR"/>
        </a:p>
      </dgm:t>
    </dgm:pt>
    <dgm:pt modelId="{559560DD-DA0A-44D6-93AA-5EFB200E852F}" type="sibTrans" cxnId="{E6688007-F895-408A-AA11-C23853358ECB}">
      <dgm:prSet/>
      <dgm:spPr/>
      <dgm:t>
        <a:bodyPr/>
        <a:lstStyle/>
        <a:p>
          <a:endParaRPr lang="el-GR"/>
        </a:p>
      </dgm:t>
    </dgm:pt>
    <dgm:pt modelId="{0E320754-D548-4B56-A6C1-F13498AC2C26}">
      <dgm:prSet custT="1"/>
      <dgm:spPr/>
      <dgm:t>
        <a:bodyPr/>
        <a:lstStyle/>
        <a:p>
          <a:r>
            <a:rPr lang="el-GR" sz="1600" dirty="0"/>
            <a:t>ΗΠΑ και Κίνα πρωτοπόροι στις ΑΠΕ αν και κατέχουν μικρότερο ποσοστό στην συνολική κατανάλωση.</a:t>
          </a:r>
        </a:p>
      </dgm:t>
    </dgm:pt>
    <dgm:pt modelId="{39711F5F-7CD8-46A2-AC61-376FBF16A197}" type="parTrans" cxnId="{43A94C05-3BDC-4544-8CC1-5D4F950209E3}">
      <dgm:prSet/>
      <dgm:spPr/>
      <dgm:t>
        <a:bodyPr/>
        <a:lstStyle/>
        <a:p>
          <a:endParaRPr lang="el-GR"/>
        </a:p>
      </dgm:t>
    </dgm:pt>
    <dgm:pt modelId="{3C4963A9-28CD-4B38-9230-265306574492}" type="sibTrans" cxnId="{43A94C05-3BDC-4544-8CC1-5D4F950209E3}">
      <dgm:prSet/>
      <dgm:spPr/>
      <dgm:t>
        <a:bodyPr/>
        <a:lstStyle/>
        <a:p>
          <a:endParaRPr lang="el-GR"/>
        </a:p>
      </dgm:t>
    </dgm:pt>
    <dgm:pt modelId="{147EBD68-23D9-42B2-9B84-AC927F61322C}" type="pres">
      <dgm:prSet presAssocID="{0882359B-6C1C-48BC-8CCA-A9B177DA5272}" presName="Name0" presStyleCnt="0">
        <dgm:presLayoutVars>
          <dgm:dir/>
        </dgm:presLayoutVars>
      </dgm:prSet>
      <dgm:spPr/>
    </dgm:pt>
    <dgm:pt modelId="{E0A1078B-26D8-4A9D-BE31-94F3A65B21EB}" type="pres">
      <dgm:prSet presAssocID="{06BE9B17-641C-4B72-86B8-514AB68D9CA0}" presName="noChildren" presStyleCnt="0"/>
      <dgm:spPr/>
    </dgm:pt>
    <dgm:pt modelId="{23A1BFB4-523A-4D40-99C5-DE405971B132}" type="pres">
      <dgm:prSet presAssocID="{06BE9B17-641C-4B72-86B8-514AB68D9CA0}" presName="gap" presStyleCnt="0"/>
      <dgm:spPr/>
    </dgm:pt>
    <dgm:pt modelId="{86DD8506-BE53-4D5A-BA6E-12213D6F8036}" type="pres">
      <dgm:prSet presAssocID="{06BE9B17-641C-4B72-86B8-514AB68D9CA0}" presName="medCircle2" presStyleLbl="vennNode1" presStyleIdx="0" presStyleCnt="2" custLinFactY="-141052" custLinFactNeighborX="-37667" custLinFactNeighborY="-200000"/>
      <dgm:spPr>
        <a:solidFill>
          <a:schemeClr val="accent1">
            <a:lumMod val="75000"/>
            <a:alpha val="50000"/>
          </a:schemeClr>
        </a:solidFill>
      </dgm:spPr>
    </dgm:pt>
    <dgm:pt modelId="{D997B480-BBB7-4305-8AE3-D0E786A642CA}" type="pres">
      <dgm:prSet presAssocID="{06BE9B17-641C-4B72-86B8-514AB68D9CA0}" presName="txLvlOnly1" presStyleLbl="revTx" presStyleIdx="0" presStyleCnt="2" custLinFactY="-77051" custLinFactNeighborX="-4259" custLinFactNeighborY="-100000"/>
      <dgm:spPr/>
    </dgm:pt>
    <dgm:pt modelId="{4A0841E5-6B66-4A84-84AC-0A632A46EA16}" type="pres">
      <dgm:prSet presAssocID="{0E320754-D548-4B56-A6C1-F13498AC2C26}" presName="noChildren" presStyleCnt="0"/>
      <dgm:spPr/>
    </dgm:pt>
    <dgm:pt modelId="{177D5B48-3FDE-43BE-9A00-5ACC4724E953}" type="pres">
      <dgm:prSet presAssocID="{0E320754-D548-4B56-A6C1-F13498AC2C26}" presName="gap" presStyleCnt="0"/>
      <dgm:spPr/>
    </dgm:pt>
    <dgm:pt modelId="{E3FFBEFE-5A4E-4596-A846-2B2478E2B943}" type="pres">
      <dgm:prSet presAssocID="{0E320754-D548-4B56-A6C1-F13498AC2C26}" presName="medCircle2" presStyleLbl="vennNode1" presStyleIdx="1" presStyleCnt="2" custLinFactNeighborX="-22244" custLinFactNeighborY="51948"/>
      <dgm:spPr>
        <a:solidFill>
          <a:schemeClr val="accent1">
            <a:lumMod val="75000"/>
            <a:alpha val="50000"/>
          </a:schemeClr>
        </a:solidFill>
      </dgm:spPr>
    </dgm:pt>
    <dgm:pt modelId="{BCF2129A-369A-41A2-97F0-3AEEDAE52DA5}" type="pres">
      <dgm:prSet presAssocID="{0E320754-D548-4B56-A6C1-F13498AC2C26}" presName="txLvlOnly1" presStyleLbl="revTx" presStyleIdx="1" presStyleCnt="2" custLinFactY="50056" custLinFactNeighborX="-1374" custLinFactNeighborY="100000"/>
      <dgm:spPr/>
    </dgm:pt>
  </dgm:ptLst>
  <dgm:cxnLst>
    <dgm:cxn modelId="{43A94C05-3BDC-4544-8CC1-5D4F950209E3}" srcId="{0882359B-6C1C-48BC-8CCA-A9B177DA5272}" destId="{0E320754-D548-4B56-A6C1-F13498AC2C26}" srcOrd="1" destOrd="0" parTransId="{39711F5F-7CD8-46A2-AC61-376FBF16A197}" sibTransId="{3C4963A9-28CD-4B38-9230-265306574492}"/>
    <dgm:cxn modelId="{E6688007-F895-408A-AA11-C23853358ECB}" srcId="{0882359B-6C1C-48BC-8CCA-A9B177DA5272}" destId="{06BE9B17-641C-4B72-86B8-514AB68D9CA0}" srcOrd="0" destOrd="0" parTransId="{B62D1057-0BD5-4D90-BE89-D4F50C259721}" sibTransId="{559560DD-DA0A-44D6-93AA-5EFB200E852F}"/>
    <dgm:cxn modelId="{FAFA9B41-EEDF-4863-8BC2-0516772B6ED0}" type="presOf" srcId="{06BE9B17-641C-4B72-86B8-514AB68D9CA0}" destId="{D997B480-BBB7-4305-8AE3-D0E786A642CA}" srcOrd="0" destOrd="0" presId="urn:microsoft.com/office/officeart/2008/layout/VerticalCircleList"/>
    <dgm:cxn modelId="{7B05AEC4-A1F9-456F-B047-FB5B30E28C8C}" type="presOf" srcId="{0E320754-D548-4B56-A6C1-F13498AC2C26}" destId="{BCF2129A-369A-41A2-97F0-3AEEDAE52DA5}" srcOrd="0" destOrd="0" presId="urn:microsoft.com/office/officeart/2008/layout/VerticalCircleList"/>
    <dgm:cxn modelId="{46678AF5-7F88-4E63-B07D-B51B3A922013}" type="presOf" srcId="{0882359B-6C1C-48BC-8CCA-A9B177DA5272}" destId="{147EBD68-23D9-42B2-9B84-AC927F61322C}" srcOrd="0" destOrd="0" presId="urn:microsoft.com/office/officeart/2008/layout/VerticalCircleList"/>
    <dgm:cxn modelId="{DD91555C-78B3-48DA-B4A2-A7B441643395}" type="presParOf" srcId="{147EBD68-23D9-42B2-9B84-AC927F61322C}" destId="{E0A1078B-26D8-4A9D-BE31-94F3A65B21EB}" srcOrd="0" destOrd="0" presId="urn:microsoft.com/office/officeart/2008/layout/VerticalCircleList"/>
    <dgm:cxn modelId="{53123370-A29B-4A02-B890-0D3DD23219A0}" type="presParOf" srcId="{E0A1078B-26D8-4A9D-BE31-94F3A65B21EB}" destId="{23A1BFB4-523A-4D40-99C5-DE405971B132}" srcOrd="0" destOrd="0" presId="urn:microsoft.com/office/officeart/2008/layout/VerticalCircleList"/>
    <dgm:cxn modelId="{C660AC8F-644F-4EC7-8E57-73DF065A00FC}" type="presParOf" srcId="{E0A1078B-26D8-4A9D-BE31-94F3A65B21EB}" destId="{86DD8506-BE53-4D5A-BA6E-12213D6F8036}" srcOrd="1" destOrd="0" presId="urn:microsoft.com/office/officeart/2008/layout/VerticalCircleList"/>
    <dgm:cxn modelId="{1BD888F4-C029-4424-A190-4260DE145258}" type="presParOf" srcId="{E0A1078B-26D8-4A9D-BE31-94F3A65B21EB}" destId="{D997B480-BBB7-4305-8AE3-D0E786A642CA}" srcOrd="2" destOrd="0" presId="urn:microsoft.com/office/officeart/2008/layout/VerticalCircleList"/>
    <dgm:cxn modelId="{0238DABC-C2B9-4359-9510-36AFD1AA090C}" type="presParOf" srcId="{147EBD68-23D9-42B2-9B84-AC927F61322C}" destId="{4A0841E5-6B66-4A84-84AC-0A632A46EA16}" srcOrd="1" destOrd="0" presId="urn:microsoft.com/office/officeart/2008/layout/VerticalCircleList"/>
    <dgm:cxn modelId="{B8B4C6B0-6FAA-4200-9FB6-7F5E1B0AD6DB}" type="presParOf" srcId="{4A0841E5-6B66-4A84-84AC-0A632A46EA16}" destId="{177D5B48-3FDE-43BE-9A00-5ACC4724E953}" srcOrd="0" destOrd="0" presId="urn:microsoft.com/office/officeart/2008/layout/VerticalCircleList"/>
    <dgm:cxn modelId="{0ACACFBC-4E54-496B-9232-27FCF97CE773}" type="presParOf" srcId="{4A0841E5-6B66-4A84-84AC-0A632A46EA16}" destId="{E3FFBEFE-5A4E-4596-A846-2B2478E2B943}" srcOrd="1" destOrd="0" presId="urn:microsoft.com/office/officeart/2008/layout/VerticalCircleList"/>
    <dgm:cxn modelId="{9B40AB83-E9A9-4744-8841-EA2442841FCD}" type="presParOf" srcId="{4A0841E5-6B66-4A84-84AC-0A632A46EA16}" destId="{BCF2129A-369A-41A2-97F0-3AEEDAE52DA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49AD559-135B-4CE0-B966-5CBADF5235A7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BE52CC37-2B81-4E07-BFFF-68B986912185}">
      <dgm:prSet custT="1"/>
      <dgm:spPr>
        <a:gradFill flip="none" rotWithShape="0">
          <a:gsLst>
            <a:gs pos="0">
              <a:srgbClr val="2E7F85">
                <a:shade val="30000"/>
                <a:satMod val="115000"/>
              </a:srgbClr>
            </a:gs>
            <a:gs pos="50000">
              <a:srgbClr val="2E7F85">
                <a:shade val="67500"/>
                <a:satMod val="115000"/>
              </a:srgbClr>
            </a:gs>
            <a:gs pos="100000">
              <a:srgbClr val="2E7F85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l-GR" sz="1600" b="1" dirty="0"/>
            <a:t>Βασισμένη κυρίως σε ορυκτά καύσιμα:</a:t>
          </a:r>
        </a:p>
      </dgm:t>
    </dgm:pt>
    <dgm:pt modelId="{1FEED0F7-A865-4538-9B2B-6A85F3D319C3}" type="parTrans" cxnId="{22E1C930-1CC8-4CA7-82B5-3E2F792E1FE4}">
      <dgm:prSet/>
      <dgm:spPr/>
      <dgm:t>
        <a:bodyPr/>
        <a:lstStyle/>
        <a:p>
          <a:endParaRPr lang="el-GR"/>
        </a:p>
      </dgm:t>
    </dgm:pt>
    <dgm:pt modelId="{EEA858F9-6B1D-4EF0-9421-3942AC49FC24}" type="sibTrans" cxnId="{22E1C930-1CC8-4CA7-82B5-3E2F792E1FE4}">
      <dgm:prSet/>
      <dgm:spPr/>
      <dgm:t>
        <a:bodyPr/>
        <a:lstStyle/>
        <a:p>
          <a:endParaRPr lang="el-GR"/>
        </a:p>
      </dgm:t>
    </dgm:pt>
    <dgm:pt modelId="{CB778E02-F0C0-4AFA-AF1E-6043CCD9249C}">
      <dgm:prSet custT="1"/>
      <dgm:spPr>
        <a:solidFill>
          <a:schemeClr val="tx1">
            <a:lumMod val="85000"/>
            <a:lumOff val="15000"/>
          </a:schemeClr>
        </a:solidFill>
      </dgm:spPr>
      <dgm:t>
        <a:bodyPr/>
        <a:lstStyle/>
        <a:p>
          <a:pPr algn="ctr"/>
          <a:r>
            <a:rPr lang="el-GR" sz="1600" dirty="0"/>
            <a:t>1. Πετρέλαιο</a:t>
          </a:r>
        </a:p>
        <a:p>
          <a:pPr algn="ctr"/>
          <a:r>
            <a:rPr lang="el-GR" sz="1200" dirty="0"/>
            <a:t>(50%)</a:t>
          </a:r>
        </a:p>
      </dgm:t>
    </dgm:pt>
    <dgm:pt modelId="{99C37894-677E-4C05-8A1D-CB2E1B1F6D6B}" type="parTrans" cxnId="{3488BD8A-F96C-4BAB-A1F2-AE56E1530826}">
      <dgm:prSet/>
      <dgm:spPr/>
      <dgm:t>
        <a:bodyPr/>
        <a:lstStyle/>
        <a:p>
          <a:endParaRPr lang="el-GR"/>
        </a:p>
      </dgm:t>
    </dgm:pt>
    <dgm:pt modelId="{0526AD2E-46FA-4D4C-8491-D8401BAA221F}" type="sibTrans" cxnId="{3488BD8A-F96C-4BAB-A1F2-AE56E1530826}">
      <dgm:prSet/>
      <dgm:spPr/>
      <dgm:t>
        <a:bodyPr/>
        <a:lstStyle/>
        <a:p>
          <a:endParaRPr lang="el-GR"/>
        </a:p>
      </dgm:t>
    </dgm:pt>
    <dgm:pt modelId="{AF70D3FA-132D-4255-BA77-242C8E0A837F}">
      <dgm:prSet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algn="ctr"/>
          <a:r>
            <a:rPr lang="el-GR" sz="1600" dirty="0"/>
            <a:t>2. Άνθρακας</a:t>
          </a:r>
        </a:p>
        <a:p>
          <a:pPr algn="ctr"/>
          <a:r>
            <a:rPr lang="el-GR" sz="1200" dirty="0"/>
            <a:t>(19%)</a:t>
          </a:r>
        </a:p>
      </dgm:t>
    </dgm:pt>
    <dgm:pt modelId="{0D931D13-6C65-46CE-B79A-509CE6D36546}" type="parTrans" cxnId="{E52CCA9F-1218-4FA2-AF4A-8B73FB0DD2D1}">
      <dgm:prSet/>
      <dgm:spPr/>
      <dgm:t>
        <a:bodyPr/>
        <a:lstStyle/>
        <a:p>
          <a:endParaRPr lang="el-GR"/>
        </a:p>
      </dgm:t>
    </dgm:pt>
    <dgm:pt modelId="{DCAFD278-06D3-44FD-9A11-A2472527F094}" type="sibTrans" cxnId="{E52CCA9F-1218-4FA2-AF4A-8B73FB0DD2D1}">
      <dgm:prSet/>
      <dgm:spPr/>
      <dgm:t>
        <a:bodyPr/>
        <a:lstStyle/>
        <a:p>
          <a:endParaRPr lang="el-GR"/>
        </a:p>
      </dgm:t>
    </dgm:pt>
    <dgm:pt modelId="{7C9EEAD6-5A96-49CA-8165-5E8827636A4E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r>
            <a:rPr lang="el-GR" sz="1600" dirty="0"/>
            <a:t>3. Φυσικό Αέριο</a:t>
          </a:r>
        </a:p>
        <a:p>
          <a:pPr algn="ctr"/>
          <a:r>
            <a:rPr lang="el-GR" sz="1200" dirty="0"/>
            <a:t>(16%)</a:t>
          </a:r>
        </a:p>
      </dgm:t>
    </dgm:pt>
    <dgm:pt modelId="{1021BCDF-562C-4EE5-8B26-54B648C6192C}" type="parTrans" cxnId="{A46D6463-5FE2-4AD5-83B6-9BE73A4A6013}">
      <dgm:prSet/>
      <dgm:spPr/>
      <dgm:t>
        <a:bodyPr/>
        <a:lstStyle/>
        <a:p>
          <a:endParaRPr lang="el-GR"/>
        </a:p>
      </dgm:t>
    </dgm:pt>
    <dgm:pt modelId="{6832B34C-9E45-4CCA-BCB1-23B4396B1C50}" type="sibTrans" cxnId="{A46D6463-5FE2-4AD5-83B6-9BE73A4A6013}">
      <dgm:prSet/>
      <dgm:spPr/>
      <dgm:t>
        <a:bodyPr/>
        <a:lstStyle/>
        <a:p>
          <a:endParaRPr lang="el-GR"/>
        </a:p>
      </dgm:t>
    </dgm:pt>
    <dgm:pt modelId="{33F5F9A1-56C4-4624-9B6C-39E383F1E163}" type="pres">
      <dgm:prSet presAssocID="{649AD559-135B-4CE0-B966-5CBADF5235A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8E6F7D3-369E-4302-97A1-A5E14D9659C9}" type="pres">
      <dgm:prSet presAssocID="{BE52CC37-2B81-4E07-BFFF-68B986912185}" presName="root1" presStyleCnt="0"/>
      <dgm:spPr/>
    </dgm:pt>
    <dgm:pt modelId="{5D5014FF-2DC6-4E41-908D-82B8977AA862}" type="pres">
      <dgm:prSet presAssocID="{BE52CC37-2B81-4E07-BFFF-68B986912185}" presName="LevelOneTextNode" presStyleLbl="node0" presStyleIdx="0" presStyleCnt="1" custScaleY="75441">
        <dgm:presLayoutVars>
          <dgm:chPref val="3"/>
        </dgm:presLayoutVars>
      </dgm:prSet>
      <dgm:spPr/>
    </dgm:pt>
    <dgm:pt modelId="{66A46466-0EF6-4C18-9D8A-62E314059DF6}" type="pres">
      <dgm:prSet presAssocID="{BE52CC37-2B81-4E07-BFFF-68B986912185}" presName="level2hierChild" presStyleCnt="0"/>
      <dgm:spPr/>
    </dgm:pt>
    <dgm:pt modelId="{180851E9-818A-4F46-B1CF-22B396940BE4}" type="pres">
      <dgm:prSet presAssocID="{99C37894-677E-4C05-8A1D-CB2E1B1F6D6B}" presName="conn2-1" presStyleLbl="parChTrans1D2" presStyleIdx="0" presStyleCnt="3"/>
      <dgm:spPr/>
    </dgm:pt>
    <dgm:pt modelId="{E7B0F859-317A-4D18-BD5A-3F1C28519771}" type="pres">
      <dgm:prSet presAssocID="{99C37894-677E-4C05-8A1D-CB2E1B1F6D6B}" presName="connTx" presStyleLbl="parChTrans1D2" presStyleIdx="0" presStyleCnt="3"/>
      <dgm:spPr/>
    </dgm:pt>
    <dgm:pt modelId="{BF729678-97C3-4CD5-AD6E-8B82B8F558D3}" type="pres">
      <dgm:prSet presAssocID="{CB778E02-F0C0-4AFA-AF1E-6043CCD9249C}" presName="root2" presStyleCnt="0"/>
      <dgm:spPr/>
    </dgm:pt>
    <dgm:pt modelId="{5DAB9294-15E1-4B9F-8EE2-A3C111DF017A}" type="pres">
      <dgm:prSet presAssocID="{CB778E02-F0C0-4AFA-AF1E-6043CCD9249C}" presName="LevelTwoTextNode" presStyleLbl="node2" presStyleIdx="0" presStyleCnt="3" custLinFactNeighborX="375" custLinFactNeighborY="-2941">
        <dgm:presLayoutVars>
          <dgm:chPref val="3"/>
        </dgm:presLayoutVars>
      </dgm:prSet>
      <dgm:spPr/>
    </dgm:pt>
    <dgm:pt modelId="{69C051A1-14C9-42A0-AE11-9D584AB73859}" type="pres">
      <dgm:prSet presAssocID="{CB778E02-F0C0-4AFA-AF1E-6043CCD9249C}" presName="level3hierChild" presStyleCnt="0"/>
      <dgm:spPr/>
    </dgm:pt>
    <dgm:pt modelId="{9D2D58C7-49FA-4906-AAEF-EBB8D1E98EDE}" type="pres">
      <dgm:prSet presAssocID="{0D931D13-6C65-46CE-B79A-509CE6D36546}" presName="conn2-1" presStyleLbl="parChTrans1D2" presStyleIdx="1" presStyleCnt="3"/>
      <dgm:spPr/>
    </dgm:pt>
    <dgm:pt modelId="{0951622B-708E-4566-A40D-98EECDC869DF}" type="pres">
      <dgm:prSet presAssocID="{0D931D13-6C65-46CE-B79A-509CE6D36546}" presName="connTx" presStyleLbl="parChTrans1D2" presStyleIdx="1" presStyleCnt="3"/>
      <dgm:spPr/>
    </dgm:pt>
    <dgm:pt modelId="{F42C48E7-40DF-4839-B905-8E93E27EB12E}" type="pres">
      <dgm:prSet presAssocID="{AF70D3FA-132D-4255-BA77-242C8E0A837F}" presName="root2" presStyleCnt="0"/>
      <dgm:spPr/>
    </dgm:pt>
    <dgm:pt modelId="{72D9D98C-C718-4D5D-99E3-B8D40E1C0F4E}" type="pres">
      <dgm:prSet presAssocID="{AF70D3FA-132D-4255-BA77-242C8E0A837F}" presName="LevelTwoTextNode" presStyleLbl="node2" presStyleIdx="1" presStyleCnt="3">
        <dgm:presLayoutVars>
          <dgm:chPref val="3"/>
        </dgm:presLayoutVars>
      </dgm:prSet>
      <dgm:spPr/>
    </dgm:pt>
    <dgm:pt modelId="{B760A817-1143-4CEA-9D85-F8BA0F2C6DC5}" type="pres">
      <dgm:prSet presAssocID="{AF70D3FA-132D-4255-BA77-242C8E0A837F}" presName="level3hierChild" presStyleCnt="0"/>
      <dgm:spPr/>
    </dgm:pt>
    <dgm:pt modelId="{D77E2BFD-F602-42BA-A324-DF704C68EA52}" type="pres">
      <dgm:prSet presAssocID="{1021BCDF-562C-4EE5-8B26-54B648C6192C}" presName="conn2-1" presStyleLbl="parChTrans1D2" presStyleIdx="2" presStyleCnt="3"/>
      <dgm:spPr/>
    </dgm:pt>
    <dgm:pt modelId="{C899A0C3-3605-470B-9A15-0CB590CBDF46}" type="pres">
      <dgm:prSet presAssocID="{1021BCDF-562C-4EE5-8B26-54B648C6192C}" presName="connTx" presStyleLbl="parChTrans1D2" presStyleIdx="2" presStyleCnt="3"/>
      <dgm:spPr/>
    </dgm:pt>
    <dgm:pt modelId="{1C6ADCA3-42C7-434A-B0F8-2B117BED74F2}" type="pres">
      <dgm:prSet presAssocID="{7C9EEAD6-5A96-49CA-8165-5E8827636A4E}" presName="root2" presStyleCnt="0"/>
      <dgm:spPr/>
    </dgm:pt>
    <dgm:pt modelId="{02D8813B-4B6C-4675-BC10-A9B07BDE1FBD}" type="pres">
      <dgm:prSet presAssocID="{7C9EEAD6-5A96-49CA-8165-5E8827636A4E}" presName="LevelTwoTextNode" presStyleLbl="node2" presStyleIdx="2" presStyleCnt="3">
        <dgm:presLayoutVars>
          <dgm:chPref val="3"/>
        </dgm:presLayoutVars>
      </dgm:prSet>
      <dgm:spPr/>
    </dgm:pt>
    <dgm:pt modelId="{3E6DE753-7D1D-4141-A68E-5A882DDE2410}" type="pres">
      <dgm:prSet presAssocID="{7C9EEAD6-5A96-49CA-8165-5E8827636A4E}" presName="level3hierChild" presStyleCnt="0"/>
      <dgm:spPr/>
    </dgm:pt>
  </dgm:ptLst>
  <dgm:cxnLst>
    <dgm:cxn modelId="{2AB7DC2C-8E70-464F-9B73-67DE721048CC}" type="presOf" srcId="{1021BCDF-562C-4EE5-8B26-54B648C6192C}" destId="{C899A0C3-3605-470B-9A15-0CB590CBDF46}" srcOrd="1" destOrd="0" presId="urn:microsoft.com/office/officeart/2008/layout/HorizontalMultiLevelHierarchy"/>
    <dgm:cxn modelId="{22E1C930-1CC8-4CA7-82B5-3E2F792E1FE4}" srcId="{649AD559-135B-4CE0-B966-5CBADF5235A7}" destId="{BE52CC37-2B81-4E07-BFFF-68B986912185}" srcOrd="0" destOrd="0" parTransId="{1FEED0F7-A865-4538-9B2B-6A85F3D319C3}" sibTransId="{EEA858F9-6B1D-4EF0-9421-3942AC49FC24}"/>
    <dgm:cxn modelId="{99608F32-0489-45CC-AD2C-D493B002AED1}" type="presOf" srcId="{0D931D13-6C65-46CE-B79A-509CE6D36546}" destId="{0951622B-708E-4566-A40D-98EECDC869DF}" srcOrd="1" destOrd="0" presId="urn:microsoft.com/office/officeart/2008/layout/HorizontalMultiLevelHierarchy"/>
    <dgm:cxn modelId="{019A645E-DFE3-4CFB-ACCB-2E4AEB380724}" type="presOf" srcId="{0D931D13-6C65-46CE-B79A-509CE6D36546}" destId="{9D2D58C7-49FA-4906-AAEF-EBB8D1E98EDE}" srcOrd="0" destOrd="0" presId="urn:microsoft.com/office/officeart/2008/layout/HorizontalMultiLevelHierarchy"/>
    <dgm:cxn modelId="{A46D6463-5FE2-4AD5-83B6-9BE73A4A6013}" srcId="{BE52CC37-2B81-4E07-BFFF-68B986912185}" destId="{7C9EEAD6-5A96-49CA-8165-5E8827636A4E}" srcOrd="2" destOrd="0" parTransId="{1021BCDF-562C-4EE5-8B26-54B648C6192C}" sibTransId="{6832B34C-9E45-4CCA-BCB1-23B4396B1C50}"/>
    <dgm:cxn modelId="{8D520D81-5A8B-4C19-9D76-44DF87F05204}" type="presOf" srcId="{1021BCDF-562C-4EE5-8B26-54B648C6192C}" destId="{D77E2BFD-F602-42BA-A324-DF704C68EA52}" srcOrd="0" destOrd="0" presId="urn:microsoft.com/office/officeart/2008/layout/HorizontalMultiLevelHierarchy"/>
    <dgm:cxn modelId="{5E576384-2E1E-44CB-835D-82A25D1E788E}" type="presOf" srcId="{99C37894-677E-4C05-8A1D-CB2E1B1F6D6B}" destId="{180851E9-818A-4F46-B1CF-22B396940BE4}" srcOrd="0" destOrd="0" presId="urn:microsoft.com/office/officeart/2008/layout/HorizontalMultiLevelHierarchy"/>
    <dgm:cxn modelId="{3488BD8A-F96C-4BAB-A1F2-AE56E1530826}" srcId="{BE52CC37-2B81-4E07-BFFF-68B986912185}" destId="{CB778E02-F0C0-4AFA-AF1E-6043CCD9249C}" srcOrd="0" destOrd="0" parTransId="{99C37894-677E-4C05-8A1D-CB2E1B1F6D6B}" sibTransId="{0526AD2E-46FA-4D4C-8491-D8401BAA221F}"/>
    <dgm:cxn modelId="{CD2AC095-7E87-481D-8ED1-4367A40988D6}" type="presOf" srcId="{649AD559-135B-4CE0-B966-5CBADF5235A7}" destId="{33F5F9A1-56C4-4624-9B6C-39E383F1E163}" srcOrd="0" destOrd="0" presId="urn:microsoft.com/office/officeart/2008/layout/HorizontalMultiLevelHierarchy"/>
    <dgm:cxn modelId="{E52CCA9F-1218-4FA2-AF4A-8B73FB0DD2D1}" srcId="{BE52CC37-2B81-4E07-BFFF-68B986912185}" destId="{AF70D3FA-132D-4255-BA77-242C8E0A837F}" srcOrd="1" destOrd="0" parTransId="{0D931D13-6C65-46CE-B79A-509CE6D36546}" sibTransId="{DCAFD278-06D3-44FD-9A11-A2472527F094}"/>
    <dgm:cxn modelId="{9BDE4DA7-CF08-4D23-921D-CAD34A95866B}" type="presOf" srcId="{99C37894-677E-4C05-8A1D-CB2E1B1F6D6B}" destId="{E7B0F859-317A-4D18-BD5A-3F1C28519771}" srcOrd="1" destOrd="0" presId="urn:microsoft.com/office/officeart/2008/layout/HorizontalMultiLevelHierarchy"/>
    <dgm:cxn modelId="{4CA157BA-F0DA-4A39-8809-3989FEC88884}" type="presOf" srcId="{7C9EEAD6-5A96-49CA-8165-5E8827636A4E}" destId="{02D8813B-4B6C-4675-BC10-A9B07BDE1FBD}" srcOrd="0" destOrd="0" presId="urn:microsoft.com/office/officeart/2008/layout/HorizontalMultiLevelHierarchy"/>
    <dgm:cxn modelId="{16B4F4C7-CC3A-4A87-AEA5-D9D537F82CFC}" type="presOf" srcId="{CB778E02-F0C0-4AFA-AF1E-6043CCD9249C}" destId="{5DAB9294-15E1-4B9F-8EE2-A3C111DF017A}" srcOrd="0" destOrd="0" presId="urn:microsoft.com/office/officeart/2008/layout/HorizontalMultiLevelHierarchy"/>
    <dgm:cxn modelId="{8DAC49D7-EE76-4C5B-B652-4F09A9656C85}" type="presOf" srcId="{BE52CC37-2B81-4E07-BFFF-68B986912185}" destId="{5D5014FF-2DC6-4E41-908D-82B8977AA862}" srcOrd="0" destOrd="0" presId="urn:microsoft.com/office/officeart/2008/layout/HorizontalMultiLevelHierarchy"/>
    <dgm:cxn modelId="{D8671AE1-AD3A-4117-8B8D-8EC50B133C83}" type="presOf" srcId="{AF70D3FA-132D-4255-BA77-242C8E0A837F}" destId="{72D9D98C-C718-4D5D-99E3-B8D40E1C0F4E}" srcOrd="0" destOrd="0" presId="urn:microsoft.com/office/officeart/2008/layout/HorizontalMultiLevelHierarchy"/>
    <dgm:cxn modelId="{16916876-8FE1-4360-B22C-51F4C37F4420}" type="presParOf" srcId="{33F5F9A1-56C4-4624-9B6C-39E383F1E163}" destId="{38E6F7D3-369E-4302-97A1-A5E14D9659C9}" srcOrd="0" destOrd="0" presId="urn:microsoft.com/office/officeart/2008/layout/HorizontalMultiLevelHierarchy"/>
    <dgm:cxn modelId="{C45FDCCA-4276-42DC-9E8E-BA0D785E669C}" type="presParOf" srcId="{38E6F7D3-369E-4302-97A1-A5E14D9659C9}" destId="{5D5014FF-2DC6-4E41-908D-82B8977AA862}" srcOrd="0" destOrd="0" presId="urn:microsoft.com/office/officeart/2008/layout/HorizontalMultiLevelHierarchy"/>
    <dgm:cxn modelId="{3E95F1E0-CA5A-4EF1-AA42-408CB54734D1}" type="presParOf" srcId="{38E6F7D3-369E-4302-97A1-A5E14D9659C9}" destId="{66A46466-0EF6-4C18-9D8A-62E314059DF6}" srcOrd="1" destOrd="0" presId="urn:microsoft.com/office/officeart/2008/layout/HorizontalMultiLevelHierarchy"/>
    <dgm:cxn modelId="{6169A9C8-CE64-4A5A-B7DB-0D73E34CC787}" type="presParOf" srcId="{66A46466-0EF6-4C18-9D8A-62E314059DF6}" destId="{180851E9-818A-4F46-B1CF-22B396940BE4}" srcOrd="0" destOrd="0" presId="urn:microsoft.com/office/officeart/2008/layout/HorizontalMultiLevelHierarchy"/>
    <dgm:cxn modelId="{47BE6AC3-7F3A-44B8-8E20-8804D15021AF}" type="presParOf" srcId="{180851E9-818A-4F46-B1CF-22B396940BE4}" destId="{E7B0F859-317A-4D18-BD5A-3F1C28519771}" srcOrd="0" destOrd="0" presId="urn:microsoft.com/office/officeart/2008/layout/HorizontalMultiLevelHierarchy"/>
    <dgm:cxn modelId="{057E9C0A-BA4B-4A8E-ADD7-4FAE022EB264}" type="presParOf" srcId="{66A46466-0EF6-4C18-9D8A-62E314059DF6}" destId="{BF729678-97C3-4CD5-AD6E-8B82B8F558D3}" srcOrd="1" destOrd="0" presId="urn:microsoft.com/office/officeart/2008/layout/HorizontalMultiLevelHierarchy"/>
    <dgm:cxn modelId="{6EB88DBC-5BC6-443A-B788-4DF4BFB64C17}" type="presParOf" srcId="{BF729678-97C3-4CD5-AD6E-8B82B8F558D3}" destId="{5DAB9294-15E1-4B9F-8EE2-A3C111DF017A}" srcOrd="0" destOrd="0" presId="urn:microsoft.com/office/officeart/2008/layout/HorizontalMultiLevelHierarchy"/>
    <dgm:cxn modelId="{4C207542-CC05-4472-BBB5-90668C8F2B84}" type="presParOf" srcId="{BF729678-97C3-4CD5-AD6E-8B82B8F558D3}" destId="{69C051A1-14C9-42A0-AE11-9D584AB73859}" srcOrd="1" destOrd="0" presId="urn:microsoft.com/office/officeart/2008/layout/HorizontalMultiLevelHierarchy"/>
    <dgm:cxn modelId="{04A75DC8-8296-43BF-BD79-09D1FDD43179}" type="presParOf" srcId="{66A46466-0EF6-4C18-9D8A-62E314059DF6}" destId="{9D2D58C7-49FA-4906-AAEF-EBB8D1E98EDE}" srcOrd="2" destOrd="0" presId="urn:microsoft.com/office/officeart/2008/layout/HorizontalMultiLevelHierarchy"/>
    <dgm:cxn modelId="{BAD0CB6E-5C8B-4BE1-AE6F-E606C5937B95}" type="presParOf" srcId="{9D2D58C7-49FA-4906-AAEF-EBB8D1E98EDE}" destId="{0951622B-708E-4566-A40D-98EECDC869DF}" srcOrd="0" destOrd="0" presId="urn:microsoft.com/office/officeart/2008/layout/HorizontalMultiLevelHierarchy"/>
    <dgm:cxn modelId="{135D272E-DB7E-4178-A214-695F57C96761}" type="presParOf" srcId="{66A46466-0EF6-4C18-9D8A-62E314059DF6}" destId="{F42C48E7-40DF-4839-B905-8E93E27EB12E}" srcOrd="3" destOrd="0" presId="urn:microsoft.com/office/officeart/2008/layout/HorizontalMultiLevelHierarchy"/>
    <dgm:cxn modelId="{B2E1A0A3-8224-470B-8362-83CC15505E64}" type="presParOf" srcId="{F42C48E7-40DF-4839-B905-8E93E27EB12E}" destId="{72D9D98C-C718-4D5D-99E3-B8D40E1C0F4E}" srcOrd="0" destOrd="0" presId="urn:microsoft.com/office/officeart/2008/layout/HorizontalMultiLevelHierarchy"/>
    <dgm:cxn modelId="{2B51C47D-76A2-47EE-960D-295474ABAA29}" type="presParOf" srcId="{F42C48E7-40DF-4839-B905-8E93E27EB12E}" destId="{B760A817-1143-4CEA-9D85-F8BA0F2C6DC5}" srcOrd="1" destOrd="0" presId="urn:microsoft.com/office/officeart/2008/layout/HorizontalMultiLevelHierarchy"/>
    <dgm:cxn modelId="{C4F52978-DB03-46A0-BFB5-B8C053C42554}" type="presParOf" srcId="{66A46466-0EF6-4C18-9D8A-62E314059DF6}" destId="{D77E2BFD-F602-42BA-A324-DF704C68EA52}" srcOrd="4" destOrd="0" presId="urn:microsoft.com/office/officeart/2008/layout/HorizontalMultiLevelHierarchy"/>
    <dgm:cxn modelId="{0E887A71-8DE3-406A-945F-66927B579D90}" type="presParOf" srcId="{D77E2BFD-F602-42BA-A324-DF704C68EA52}" destId="{C899A0C3-3605-470B-9A15-0CB590CBDF46}" srcOrd="0" destOrd="0" presId="urn:microsoft.com/office/officeart/2008/layout/HorizontalMultiLevelHierarchy"/>
    <dgm:cxn modelId="{A51768C8-8AA4-41D4-A95D-B9C8E46D0ED5}" type="presParOf" srcId="{66A46466-0EF6-4C18-9D8A-62E314059DF6}" destId="{1C6ADCA3-42C7-434A-B0F8-2B117BED74F2}" srcOrd="5" destOrd="0" presId="urn:microsoft.com/office/officeart/2008/layout/HorizontalMultiLevelHierarchy"/>
    <dgm:cxn modelId="{598BA42E-146F-47A7-A1AF-E50C54F615A8}" type="presParOf" srcId="{1C6ADCA3-42C7-434A-B0F8-2B117BED74F2}" destId="{02D8813B-4B6C-4675-BC10-A9B07BDE1FBD}" srcOrd="0" destOrd="0" presId="urn:microsoft.com/office/officeart/2008/layout/HorizontalMultiLevelHierarchy"/>
    <dgm:cxn modelId="{5C29D3BB-6BF7-4F99-931B-9337C68E6FA9}" type="presParOf" srcId="{1C6ADCA3-42C7-434A-B0F8-2B117BED74F2}" destId="{3E6DE753-7D1D-4141-A68E-5A882DDE241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55A76D7-1B8C-4614-8043-87AFD033504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l-GR"/>
        </a:p>
      </dgm:t>
    </dgm:pt>
    <dgm:pt modelId="{295C6352-B76D-4CC8-B3A4-E08CCDFE6395}">
      <dgm:prSet custT="1"/>
      <dgm:spPr/>
      <dgm:t>
        <a:bodyPr/>
        <a:lstStyle/>
        <a:p>
          <a:r>
            <a:rPr lang="el-GR" sz="1600" b="1" dirty="0"/>
            <a:t>Βασικό πρόβλημα</a:t>
          </a:r>
          <a:endParaRPr lang="el-GR" sz="1600" dirty="0"/>
        </a:p>
      </dgm:t>
    </dgm:pt>
    <dgm:pt modelId="{34999C0B-56FB-442B-9B5D-A1D3F87B74E8}" type="parTrans" cxnId="{DE34AE40-FEC1-4F3F-890F-425F713F6FB5}">
      <dgm:prSet/>
      <dgm:spPr/>
      <dgm:t>
        <a:bodyPr/>
        <a:lstStyle/>
        <a:p>
          <a:endParaRPr lang="el-GR"/>
        </a:p>
      </dgm:t>
    </dgm:pt>
    <dgm:pt modelId="{56151439-A824-4B4C-A87B-4D9B054C627B}" type="sibTrans" cxnId="{DE34AE40-FEC1-4F3F-890F-425F713F6FB5}">
      <dgm:prSet/>
      <dgm:spPr/>
      <dgm:t>
        <a:bodyPr/>
        <a:lstStyle/>
        <a:p>
          <a:endParaRPr lang="el-GR"/>
        </a:p>
      </dgm:t>
    </dgm:pt>
    <dgm:pt modelId="{D427DB57-DA0C-4C0A-8748-0AA7D1977331}" type="pres">
      <dgm:prSet presAssocID="{255A76D7-1B8C-4614-8043-87AFD0335049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84334BEE-EE2D-4B96-912F-49ADB27BB170}" type="pres">
      <dgm:prSet presAssocID="{295C6352-B76D-4CC8-B3A4-E08CCDFE6395}" presName="circle1" presStyleLbl="node1" presStyleIdx="0" presStyleCnt="1"/>
      <dgm:spPr>
        <a:solidFill>
          <a:srgbClr val="2E7F85"/>
        </a:solidFill>
        <a:ln>
          <a:solidFill>
            <a:schemeClr val="bg1"/>
          </a:solidFill>
        </a:ln>
      </dgm:spPr>
    </dgm:pt>
    <dgm:pt modelId="{298E5CF5-1D13-4A0A-AA88-8BF239273D37}" type="pres">
      <dgm:prSet presAssocID="{295C6352-B76D-4CC8-B3A4-E08CCDFE6395}" presName="space" presStyleCnt="0"/>
      <dgm:spPr/>
    </dgm:pt>
    <dgm:pt modelId="{8DDBE9A6-30F1-4DD0-B770-54C812BF424D}" type="pres">
      <dgm:prSet presAssocID="{295C6352-B76D-4CC8-B3A4-E08CCDFE6395}" presName="rect1" presStyleLbl="alignAcc1" presStyleIdx="0" presStyleCnt="1" custLinFactNeighborX="2916" custLinFactNeighborY="1444"/>
      <dgm:spPr/>
    </dgm:pt>
    <dgm:pt modelId="{000EFDA3-3ED7-4D2F-BE21-709689FD2ECA}" type="pres">
      <dgm:prSet presAssocID="{295C6352-B76D-4CC8-B3A4-E08CCDFE6395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84EBD10E-935D-40EA-A960-825E46FC9E0E}" type="presOf" srcId="{295C6352-B76D-4CC8-B3A4-E08CCDFE6395}" destId="{8DDBE9A6-30F1-4DD0-B770-54C812BF424D}" srcOrd="0" destOrd="0" presId="urn:microsoft.com/office/officeart/2005/8/layout/target3"/>
    <dgm:cxn modelId="{DE34AE40-FEC1-4F3F-890F-425F713F6FB5}" srcId="{255A76D7-1B8C-4614-8043-87AFD0335049}" destId="{295C6352-B76D-4CC8-B3A4-E08CCDFE6395}" srcOrd="0" destOrd="0" parTransId="{34999C0B-56FB-442B-9B5D-A1D3F87B74E8}" sibTransId="{56151439-A824-4B4C-A87B-4D9B054C627B}"/>
    <dgm:cxn modelId="{124B5D5C-F8CF-4927-84B9-84A9F7E05FFA}" type="presOf" srcId="{295C6352-B76D-4CC8-B3A4-E08CCDFE6395}" destId="{000EFDA3-3ED7-4D2F-BE21-709689FD2ECA}" srcOrd="1" destOrd="0" presId="urn:microsoft.com/office/officeart/2005/8/layout/target3"/>
    <dgm:cxn modelId="{B63A7481-C6A4-4163-85B9-AD18928FC68C}" type="presOf" srcId="{255A76D7-1B8C-4614-8043-87AFD0335049}" destId="{D427DB57-DA0C-4C0A-8748-0AA7D1977331}" srcOrd="0" destOrd="0" presId="urn:microsoft.com/office/officeart/2005/8/layout/target3"/>
    <dgm:cxn modelId="{E5F22DA9-75DE-4CC5-928D-3AD53663CDF9}" type="presParOf" srcId="{D427DB57-DA0C-4C0A-8748-0AA7D1977331}" destId="{84334BEE-EE2D-4B96-912F-49ADB27BB170}" srcOrd="0" destOrd="0" presId="urn:microsoft.com/office/officeart/2005/8/layout/target3"/>
    <dgm:cxn modelId="{4072E422-189A-40D3-97B5-2BA964073370}" type="presParOf" srcId="{D427DB57-DA0C-4C0A-8748-0AA7D1977331}" destId="{298E5CF5-1D13-4A0A-AA88-8BF239273D37}" srcOrd="1" destOrd="0" presId="urn:microsoft.com/office/officeart/2005/8/layout/target3"/>
    <dgm:cxn modelId="{B0D9B940-49F6-4553-87B7-1A14CADB0837}" type="presParOf" srcId="{D427DB57-DA0C-4C0A-8748-0AA7D1977331}" destId="{8DDBE9A6-30F1-4DD0-B770-54C812BF424D}" srcOrd="2" destOrd="0" presId="urn:microsoft.com/office/officeart/2005/8/layout/target3"/>
    <dgm:cxn modelId="{CAA01B9F-2CC3-4CE6-B969-28E961E90CA7}" type="presParOf" srcId="{D427DB57-DA0C-4C0A-8748-0AA7D1977331}" destId="{000EFDA3-3ED7-4D2F-BE21-709689FD2EC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FAA326B-5704-430A-8DA2-F68AC66D7F6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7036C8F4-CC81-4145-A83D-5247922AA2DB}">
      <dgm:prSet custT="1"/>
      <dgm:spPr>
        <a:solidFill>
          <a:schemeClr val="accent1">
            <a:lumMod val="50000"/>
            <a:alpha val="50000"/>
          </a:schemeClr>
        </a:solidFill>
      </dgm:spPr>
      <dgm:t>
        <a:bodyPr/>
        <a:lstStyle/>
        <a:p>
          <a:r>
            <a:rPr lang="el-GR" sz="1600" b="1" dirty="0">
              <a:solidFill>
                <a:schemeClr val="bg1"/>
              </a:solidFill>
            </a:rPr>
            <a:t>2018</a:t>
          </a:r>
          <a:endParaRPr lang="el-GR" sz="1600" dirty="0">
            <a:solidFill>
              <a:schemeClr val="bg1"/>
            </a:solidFill>
          </a:endParaRPr>
        </a:p>
      </dgm:t>
    </dgm:pt>
    <dgm:pt modelId="{D15E47D3-EC7C-45BF-B7A7-3A2BF3EEE66D}" type="parTrans" cxnId="{F1B6AD49-B521-4855-AA0E-BE79EBE1260C}">
      <dgm:prSet/>
      <dgm:spPr/>
      <dgm:t>
        <a:bodyPr/>
        <a:lstStyle/>
        <a:p>
          <a:endParaRPr lang="el-GR"/>
        </a:p>
      </dgm:t>
    </dgm:pt>
    <dgm:pt modelId="{64B18194-7622-48F5-B60B-1B65E5778BE6}" type="sibTrans" cxnId="{F1B6AD49-B521-4855-AA0E-BE79EBE1260C}">
      <dgm:prSet/>
      <dgm:spPr/>
      <dgm:t>
        <a:bodyPr/>
        <a:lstStyle/>
        <a:p>
          <a:endParaRPr lang="el-GR"/>
        </a:p>
      </dgm:t>
    </dgm:pt>
    <dgm:pt modelId="{7A3707BB-F13B-43DE-BDBB-A13BD586EAEC}" type="pres">
      <dgm:prSet presAssocID="{1FAA326B-5704-430A-8DA2-F68AC66D7F6A}" presName="compositeShape" presStyleCnt="0">
        <dgm:presLayoutVars>
          <dgm:chMax val="7"/>
          <dgm:dir/>
          <dgm:resizeHandles val="exact"/>
        </dgm:presLayoutVars>
      </dgm:prSet>
      <dgm:spPr/>
    </dgm:pt>
    <dgm:pt modelId="{82914749-26AE-4D0C-91CD-DA2023E7761F}" type="pres">
      <dgm:prSet presAssocID="{7036C8F4-CC81-4145-A83D-5247922AA2DB}" presName="circ1TxSh" presStyleLbl="vennNode1" presStyleIdx="0" presStyleCnt="1" custLinFactNeighborX="2160" custLinFactNeighborY="-34388"/>
      <dgm:spPr/>
    </dgm:pt>
  </dgm:ptLst>
  <dgm:cxnLst>
    <dgm:cxn modelId="{F1B6AD49-B521-4855-AA0E-BE79EBE1260C}" srcId="{1FAA326B-5704-430A-8DA2-F68AC66D7F6A}" destId="{7036C8F4-CC81-4145-A83D-5247922AA2DB}" srcOrd="0" destOrd="0" parTransId="{D15E47D3-EC7C-45BF-B7A7-3A2BF3EEE66D}" sibTransId="{64B18194-7622-48F5-B60B-1B65E5778BE6}"/>
    <dgm:cxn modelId="{F5BB7052-0D14-4FD9-812E-74FF0912699B}" type="presOf" srcId="{7036C8F4-CC81-4145-A83D-5247922AA2DB}" destId="{82914749-26AE-4D0C-91CD-DA2023E7761F}" srcOrd="0" destOrd="0" presId="urn:microsoft.com/office/officeart/2005/8/layout/venn1"/>
    <dgm:cxn modelId="{316623E5-C9A3-4F9B-8251-FD9F58B66F06}" type="presOf" srcId="{1FAA326B-5704-430A-8DA2-F68AC66D7F6A}" destId="{7A3707BB-F13B-43DE-BDBB-A13BD586EAEC}" srcOrd="0" destOrd="0" presId="urn:microsoft.com/office/officeart/2005/8/layout/venn1"/>
    <dgm:cxn modelId="{B2DF6059-B183-4BCC-9473-78F789A0BD8F}" type="presParOf" srcId="{7A3707BB-F13B-43DE-BDBB-A13BD586EAEC}" destId="{82914749-26AE-4D0C-91CD-DA2023E7761F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D207D93-7FBF-4638-BFB2-25B66247C005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DAB7C5DB-1058-4C30-BB4B-273D0738B20E}" type="pres">
      <dgm:prSet presAssocID="{BD207D93-7FBF-4638-BFB2-25B66247C005}" presName="Name0" presStyleCnt="0">
        <dgm:presLayoutVars>
          <dgm:dir/>
          <dgm:resizeHandles val="exact"/>
        </dgm:presLayoutVars>
      </dgm:prSet>
      <dgm:spPr/>
    </dgm:pt>
  </dgm:ptLst>
  <dgm:cxnLst>
    <dgm:cxn modelId="{360F1FDF-A803-4748-8D5F-B6AD0B8FC6AC}" type="presOf" srcId="{BD207D93-7FBF-4638-BFB2-25B66247C005}" destId="{DAB7C5DB-1058-4C30-BB4B-273D0738B20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134CDBD-F7FE-480A-A666-49E22CD9DAA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EF21201-B363-4BFF-B18C-091ECCED2BA5}">
      <dgm:prSet/>
      <dgm:spPr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l-GR" dirty="0"/>
            <a:t>Συμφωνία του Παρισιού (</a:t>
          </a:r>
          <a:r>
            <a:rPr lang="en-US" dirty="0"/>
            <a:t>Paris Agreement) </a:t>
          </a:r>
          <a:endParaRPr lang="el-GR" dirty="0"/>
        </a:p>
      </dgm:t>
    </dgm:pt>
    <dgm:pt modelId="{10C99847-2901-4203-A38F-813131536433}" type="parTrans" cxnId="{05FF8181-DB15-4440-A0AC-CE8F779D9C4A}">
      <dgm:prSet/>
      <dgm:spPr/>
      <dgm:t>
        <a:bodyPr/>
        <a:lstStyle/>
        <a:p>
          <a:endParaRPr lang="el-GR"/>
        </a:p>
      </dgm:t>
    </dgm:pt>
    <dgm:pt modelId="{2A89258D-827E-428E-AB0F-82A6669DC18A}" type="sibTrans" cxnId="{05FF8181-DB15-4440-A0AC-CE8F779D9C4A}">
      <dgm:prSet/>
      <dgm:spPr/>
      <dgm:t>
        <a:bodyPr/>
        <a:lstStyle/>
        <a:p>
          <a:endParaRPr lang="el-GR"/>
        </a:p>
      </dgm:t>
    </dgm:pt>
    <dgm:pt modelId="{F0473EF8-C8F8-4CD1-A662-F5D3BF121C01}">
      <dgm:prSet/>
      <dgm:spPr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l-GR" dirty="0"/>
            <a:t>Η Ατζέντα 2030 για τη Βιώσιμη Ανάπτυξη (</a:t>
          </a:r>
          <a:r>
            <a:rPr lang="en-US" dirty="0"/>
            <a:t>The 2030 Agenda for Sustainable Development)</a:t>
          </a:r>
          <a:endParaRPr lang="el-GR" dirty="0"/>
        </a:p>
      </dgm:t>
    </dgm:pt>
    <dgm:pt modelId="{1D09739D-F65B-42EC-BEA3-C12139667308}" type="parTrans" cxnId="{AE1C7826-1E8E-4EB1-AE33-7E5CA66EE30B}">
      <dgm:prSet/>
      <dgm:spPr/>
      <dgm:t>
        <a:bodyPr/>
        <a:lstStyle/>
        <a:p>
          <a:endParaRPr lang="el-GR"/>
        </a:p>
      </dgm:t>
    </dgm:pt>
    <dgm:pt modelId="{94D8C417-C41C-4819-BB9F-32BAD8B4EC95}" type="sibTrans" cxnId="{AE1C7826-1E8E-4EB1-AE33-7E5CA66EE30B}">
      <dgm:prSet/>
      <dgm:spPr/>
      <dgm:t>
        <a:bodyPr/>
        <a:lstStyle/>
        <a:p>
          <a:endParaRPr lang="el-GR"/>
        </a:p>
      </dgm:t>
    </dgm:pt>
    <dgm:pt modelId="{1E7C92FC-5D0A-4C98-B3F1-38D740BD3DE7}">
      <dgm:prSet/>
      <dgm:spPr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n-US"/>
            <a:t>Fit for 55</a:t>
          </a:r>
          <a:endParaRPr lang="el-GR"/>
        </a:p>
      </dgm:t>
    </dgm:pt>
    <dgm:pt modelId="{B1516D79-C189-4DF5-BA16-CF8F743724FF}" type="parTrans" cxnId="{CBF233EC-AE7A-480D-A5A0-59C54E1E6DAD}">
      <dgm:prSet/>
      <dgm:spPr/>
      <dgm:t>
        <a:bodyPr/>
        <a:lstStyle/>
        <a:p>
          <a:endParaRPr lang="el-GR"/>
        </a:p>
      </dgm:t>
    </dgm:pt>
    <dgm:pt modelId="{3C0AFDD8-B6E6-4D80-9EE9-CDCBA7891F3F}" type="sibTrans" cxnId="{CBF233EC-AE7A-480D-A5A0-59C54E1E6DAD}">
      <dgm:prSet/>
      <dgm:spPr/>
      <dgm:t>
        <a:bodyPr/>
        <a:lstStyle/>
        <a:p>
          <a:endParaRPr lang="el-GR"/>
        </a:p>
      </dgm:t>
    </dgm:pt>
    <dgm:pt modelId="{D0B1860C-13A3-4EFF-944C-0DA6EED8FAF3}" type="pres">
      <dgm:prSet presAssocID="{F134CDBD-F7FE-480A-A666-49E22CD9DAAA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357395A2-AB2B-4818-BA1A-D20B0E21FBDE}" type="pres">
      <dgm:prSet presAssocID="{F134CDBD-F7FE-480A-A666-49E22CD9DAAA}" presName="cycle" presStyleCnt="0"/>
      <dgm:spPr/>
    </dgm:pt>
    <dgm:pt modelId="{E8FD63C8-97CD-453D-88C4-8EA2EE0CCEA8}" type="pres">
      <dgm:prSet presAssocID="{F134CDBD-F7FE-480A-A666-49E22CD9DAAA}" presName="centerShape" presStyleCnt="0"/>
      <dgm:spPr/>
    </dgm:pt>
    <dgm:pt modelId="{F8FD4A80-DC0E-4E80-8A0D-A7C4817DDFF1}" type="pres">
      <dgm:prSet presAssocID="{F134CDBD-F7FE-480A-A666-49E22CD9DAAA}" presName="connSite" presStyleLbl="node1" presStyleIdx="0" presStyleCnt="4"/>
      <dgm:spPr/>
    </dgm:pt>
    <dgm:pt modelId="{FC22FE53-B073-45E6-AAAD-6656DEF5B286}" type="pres">
      <dgm:prSet presAssocID="{F134CDBD-F7FE-480A-A666-49E22CD9DAAA}" presName="visible" presStyleLbl="node1" presStyleIdx="0" presStyleCnt="4" custLinFactNeighborX="-1287" custLinFactNeighborY="-404"/>
      <dgm:spPr>
        <a:blipFill rotWithShape="1"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92381637-C33E-44E8-BCCD-1FB51770357B}" type="pres">
      <dgm:prSet presAssocID="{10C99847-2901-4203-A38F-813131536433}" presName="Name25" presStyleLbl="parChTrans1D1" presStyleIdx="0" presStyleCnt="3"/>
      <dgm:spPr/>
    </dgm:pt>
    <dgm:pt modelId="{B07C3283-663D-4A19-80E8-EC4074252A89}" type="pres">
      <dgm:prSet presAssocID="{0EF21201-B363-4BFF-B18C-091ECCED2BA5}" presName="node" presStyleCnt="0"/>
      <dgm:spPr/>
    </dgm:pt>
    <dgm:pt modelId="{B3B4E7C2-7EE6-4B74-8918-F9E2928E92D4}" type="pres">
      <dgm:prSet presAssocID="{0EF21201-B363-4BFF-B18C-091ECCED2BA5}" presName="parentNode" presStyleLbl="node1" presStyleIdx="1" presStyleCnt="4" custScaleX="134124" custScaleY="126972" custLinFactNeighborX="-97262" custLinFactNeighborY="-39907">
        <dgm:presLayoutVars>
          <dgm:chMax val="1"/>
          <dgm:bulletEnabled val="1"/>
        </dgm:presLayoutVars>
      </dgm:prSet>
      <dgm:spPr/>
    </dgm:pt>
    <dgm:pt modelId="{9E07097F-BB1F-4688-820F-CFEFF2B2740F}" type="pres">
      <dgm:prSet presAssocID="{0EF21201-B363-4BFF-B18C-091ECCED2BA5}" presName="childNode" presStyleLbl="revTx" presStyleIdx="0" presStyleCnt="0">
        <dgm:presLayoutVars>
          <dgm:bulletEnabled val="1"/>
        </dgm:presLayoutVars>
      </dgm:prSet>
      <dgm:spPr/>
    </dgm:pt>
    <dgm:pt modelId="{671DFE16-4B2A-4B88-B150-8895C57B5CE2}" type="pres">
      <dgm:prSet presAssocID="{1D09739D-F65B-42EC-BEA3-C12139667308}" presName="Name25" presStyleLbl="parChTrans1D1" presStyleIdx="1" presStyleCnt="3"/>
      <dgm:spPr/>
    </dgm:pt>
    <dgm:pt modelId="{7075E7DB-D2C4-40BB-A51D-CF3DE1E0B70B}" type="pres">
      <dgm:prSet presAssocID="{F0473EF8-C8F8-4CD1-A662-F5D3BF121C01}" presName="node" presStyleCnt="0"/>
      <dgm:spPr/>
    </dgm:pt>
    <dgm:pt modelId="{1F7045F6-251A-4BA7-8389-1D1956B854BD}" type="pres">
      <dgm:prSet presAssocID="{F0473EF8-C8F8-4CD1-A662-F5D3BF121C01}" presName="parentNode" presStyleLbl="node1" presStyleIdx="2" presStyleCnt="4" custScaleX="180615" custScaleY="167279" custLinFactX="6696" custLinFactNeighborX="100000" custLinFactNeighborY="-15427">
        <dgm:presLayoutVars>
          <dgm:chMax val="1"/>
          <dgm:bulletEnabled val="1"/>
        </dgm:presLayoutVars>
      </dgm:prSet>
      <dgm:spPr/>
    </dgm:pt>
    <dgm:pt modelId="{B768AA34-E438-4AE1-859B-0229DDE345D7}" type="pres">
      <dgm:prSet presAssocID="{F0473EF8-C8F8-4CD1-A662-F5D3BF121C01}" presName="childNode" presStyleLbl="revTx" presStyleIdx="0" presStyleCnt="0">
        <dgm:presLayoutVars>
          <dgm:bulletEnabled val="1"/>
        </dgm:presLayoutVars>
      </dgm:prSet>
      <dgm:spPr/>
    </dgm:pt>
    <dgm:pt modelId="{7B5FC038-D18F-4CF3-B6DB-C464135E2432}" type="pres">
      <dgm:prSet presAssocID="{B1516D79-C189-4DF5-BA16-CF8F743724FF}" presName="Name25" presStyleLbl="parChTrans1D1" presStyleIdx="2" presStyleCnt="3"/>
      <dgm:spPr/>
    </dgm:pt>
    <dgm:pt modelId="{972D90A2-4BBD-422F-80D9-CCD5A9C82DD8}" type="pres">
      <dgm:prSet presAssocID="{1E7C92FC-5D0A-4C98-B3F1-38D740BD3DE7}" presName="node" presStyleCnt="0"/>
      <dgm:spPr/>
    </dgm:pt>
    <dgm:pt modelId="{FFF64DA7-B178-4068-8785-B0ECC879AAAF}" type="pres">
      <dgm:prSet presAssocID="{1E7C92FC-5D0A-4C98-B3F1-38D740BD3DE7}" presName="parentNode" presStyleLbl="node1" presStyleIdx="3" presStyleCnt="4" custScaleX="120214" custScaleY="117901" custLinFactNeighborX="57163" custLinFactNeighborY="28155">
        <dgm:presLayoutVars>
          <dgm:chMax val="1"/>
          <dgm:bulletEnabled val="1"/>
        </dgm:presLayoutVars>
      </dgm:prSet>
      <dgm:spPr/>
    </dgm:pt>
    <dgm:pt modelId="{8DF55B41-9A3E-4466-A3B1-219ADF1ADFBF}" type="pres">
      <dgm:prSet presAssocID="{1E7C92FC-5D0A-4C98-B3F1-38D740BD3DE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AE3F460B-924C-4EC0-B0E6-1DA4163BE346}" type="presOf" srcId="{F0473EF8-C8F8-4CD1-A662-F5D3BF121C01}" destId="{1F7045F6-251A-4BA7-8389-1D1956B854BD}" srcOrd="0" destOrd="0" presId="urn:microsoft.com/office/officeart/2005/8/layout/radial2"/>
    <dgm:cxn modelId="{69C99511-3F07-41D1-A526-FC9B39B169A0}" type="presOf" srcId="{1E7C92FC-5D0A-4C98-B3F1-38D740BD3DE7}" destId="{FFF64DA7-B178-4068-8785-B0ECC879AAAF}" srcOrd="0" destOrd="0" presId="urn:microsoft.com/office/officeart/2005/8/layout/radial2"/>
    <dgm:cxn modelId="{AE1C7826-1E8E-4EB1-AE33-7E5CA66EE30B}" srcId="{F134CDBD-F7FE-480A-A666-49E22CD9DAAA}" destId="{F0473EF8-C8F8-4CD1-A662-F5D3BF121C01}" srcOrd="1" destOrd="0" parTransId="{1D09739D-F65B-42EC-BEA3-C12139667308}" sibTransId="{94D8C417-C41C-4819-BB9F-32BAD8B4EC95}"/>
    <dgm:cxn modelId="{9740973F-7D10-4D08-A097-9A20BF5160B7}" type="presOf" srcId="{F134CDBD-F7FE-480A-A666-49E22CD9DAAA}" destId="{D0B1860C-13A3-4EFF-944C-0DA6EED8FAF3}" srcOrd="0" destOrd="0" presId="urn:microsoft.com/office/officeart/2005/8/layout/radial2"/>
    <dgm:cxn modelId="{49914F57-C02E-479C-A318-802C27024A44}" type="presOf" srcId="{10C99847-2901-4203-A38F-813131536433}" destId="{92381637-C33E-44E8-BCCD-1FB51770357B}" srcOrd="0" destOrd="0" presId="urn:microsoft.com/office/officeart/2005/8/layout/radial2"/>
    <dgm:cxn modelId="{05FF8181-DB15-4440-A0AC-CE8F779D9C4A}" srcId="{F134CDBD-F7FE-480A-A666-49E22CD9DAAA}" destId="{0EF21201-B363-4BFF-B18C-091ECCED2BA5}" srcOrd="0" destOrd="0" parTransId="{10C99847-2901-4203-A38F-813131536433}" sibTransId="{2A89258D-827E-428E-AB0F-82A6669DC18A}"/>
    <dgm:cxn modelId="{5E058882-8B81-4EB9-9DE6-8DD8A2D9594B}" type="presOf" srcId="{B1516D79-C189-4DF5-BA16-CF8F743724FF}" destId="{7B5FC038-D18F-4CF3-B6DB-C464135E2432}" srcOrd="0" destOrd="0" presId="urn:microsoft.com/office/officeart/2005/8/layout/radial2"/>
    <dgm:cxn modelId="{6A96CE8D-CB40-4789-9FF2-6A070D3A49D9}" type="presOf" srcId="{0EF21201-B363-4BFF-B18C-091ECCED2BA5}" destId="{B3B4E7C2-7EE6-4B74-8918-F9E2928E92D4}" srcOrd="0" destOrd="0" presId="urn:microsoft.com/office/officeart/2005/8/layout/radial2"/>
    <dgm:cxn modelId="{89B9AA93-547B-4DEF-BE1E-F12DCB8EAB6C}" type="presOf" srcId="{1D09739D-F65B-42EC-BEA3-C12139667308}" destId="{671DFE16-4B2A-4B88-B150-8895C57B5CE2}" srcOrd="0" destOrd="0" presId="urn:microsoft.com/office/officeart/2005/8/layout/radial2"/>
    <dgm:cxn modelId="{CBF233EC-AE7A-480D-A5A0-59C54E1E6DAD}" srcId="{F134CDBD-F7FE-480A-A666-49E22CD9DAAA}" destId="{1E7C92FC-5D0A-4C98-B3F1-38D740BD3DE7}" srcOrd="2" destOrd="0" parTransId="{B1516D79-C189-4DF5-BA16-CF8F743724FF}" sibTransId="{3C0AFDD8-B6E6-4D80-9EE9-CDCBA7891F3F}"/>
    <dgm:cxn modelId="{64D5F5D3-906C-4C95-AAA8-F946A2869F7E}" type="presParOf" srcId="{D0B1860C-13A3-4EFF-944C-0DA6EED8FAF3}" destId="{357395A2-AB2B-4818-BA1A-D20B0E21FBDE}" srcOrd="0" destOrd="0" presId="urn:microsoft.com/office/officeart/2005/8/layout/radial2"/>
    <dgm:cxn modelId="{5774809B-D54D-4E61-954C-2A542A9E4415}" type="presParOf" srcId="{357395A2-AB2B-4818-BA1A-D20B0E21FBDE}" destId="{E8FD63C8-97CD-453D-88C4-8EA2EE0CCEA8}" srcOrd="0" destOrd="0" presId="urn:microsoft.com/office/officeart/2005/8/layout/radial2"/>
    <dgm:cxn modelId="{5AE9E61A-8FFE-4DC0-9ED0-62F9A88E9E71}" type="presParOf" srcId="{E8FD63C8-97CD-453D-88C4-8EA2EE0CCEA8}" destId="{F8FD4A80-DC0E-4E80-8A0D-A7C4817DDFF1}" srcOrd="0" destOrd="0" presId="urn:microsoft.com/office/officeart/2005/8/layout/radial2"/>
    <dgm:cxn modelId="{E6981BF2-2009-426D-AF4C-471C1135CBCB}" type="presParOf" srcId="{E8FD63C8-97CD-453D-88C4-8EA2EE0CCEA8}" destId="{FC22FE53-B073-45E6-AAAD-6656DEF5B286}" srcOrd="1" destOrd="0" presId="urn:microsoft.com/office/officeart/2005/8/layout/radial2"/>
    <dgm:cxn modelId="{2FC6E351-1D8F-4962-A1B4-413CCBCA0888}" type="presParOf" srcId="{357395A2-AB2B-4818-BA1A-D20B0E21FBDE}" destId="{92381637-C33E-44E8-BCCD-1FB51770357B}" srcOrd="1" destOrd="0" presId="urn:microsoft.com/office/officeart/2005/8/layout/radial2"/>
    <dgm:cxn modelId="{83CF75C8-37BC-4D01-9AFA-934FB77D4389}" type="presParOf" srcId="{357395A2-AB2B-4818-BA1A-D20B0E21FBDE}" destId="{B07C3283-663D-4A19-80E8-EC4074252A89}" srcOrd="2" destOrd="0" presId="urn:microsoft.com/office/officeart/2005/8/layout/radial2"/>
    <dgm:cxn modelId="{58D8FCED-BCF9-43F6-A8DB-1C6EE9326D6E}" type="presParOf" srcId="{B07C3283-663D-4A19-80E8-EC4074252A89}" destId="{B3B4E7C2-7EE6-4B74-8918-F9E2928E92D4}" srcOrd="0" destOrd="0" presId="urn:microsoft.com/office/officeart/2005/8/layout/radial2"/>
    <dgm:cxn modelId="{96DDB56D-5765-4173-A573-211D6291838F}" type="presParOf" srcId="{B07C3283-663D-4A19-80E8-EC4074252A89}" destId="{9E07097F-BB1F-4688-820F-CFEFF2B2740F}" srcOrd="1" destOrd="0" presId="urn:microsoft.com/office/officeart/2005/8/layout/radial2"/>
    <dgm:cxn modelId="{05533D24-1E40-46E6-9514-9ED07FFF1B42}" type="presParOf" srcId="{357395A2-AB2B-4818-BA1A-D20B0E21FBDE}" destId="{671DFE16-4B2A-4B88-B150-8895C57B5CE2}" srcOrd="3" destOrd="0" presId="urn:microsoft.com/office/officeart/2005/8/layout/radial2"/>
    <dgm:cxn modelId="{274F2F9E-F1C7-44CF-B6FE-9492AC57E752}" type="presParOf" srcId="{357395A2-AB2B-4818-BA1A-D20B0E21FBDE}" destId="{7075E7DB-D2C4-40BB-A51D-CF3DE1E0B70B}" srcOrd="4" destOrd="0" presId="urn:microsoft.com/office/officeart/2005/8/layout/radial2"/>
    <dgm:cxn modelId="{D4855622-42F6-4F38-9CD3-0F5A369E6507}" type="presParOf" srcId="{7075E7DB-D2C4-40BB-A51D-CF3DE1E0B70B}" destId="{1F7045F6-251A-4BA7-8389-1D1956B854BD}" srcOrd="0" destOrd="0" presId="urn:microsoft.com/office/officeart/2005/8/layout/radial2"/>
    <dgm:cxn modelId="{D984128D-C7E1-4FC5-980E-37F73F089965}" type="presParOf" srcId="{7075E7DB-D2C4-40BB-A51D-CF3DE1E0B70B}" destId="{B768AA34-E438-4AE1-859B-0229DDE345D7}" srcOrd="1" destOrd="0" presId="urn:microsoft.com/office/officeart/2005/8/layout/radial2"/>
    <dgm:cxn modelId="{B85F4354-A287-4C00-ACFD-7943FD5A9BA8}" type="presParOf" srcId="{357395A2-AB2B-4818-BA1A-D20B0E21FBDE}" destId="{7B5FC038-D18F-4CF3-B6DB-C464135E2432}" srcOrd="5" destOrd="0" presId="urn:microsoft.com/office/officeart/2005/8/layout/radial2"/>
    <dgm:cxn modelId="{65F568E4-06EF-43DD-A6B1-EEC40A8AC2B2}" type="presParOf" srcId="{357395A2-AB2B-4818-BA1A-D20B0E21FBDE}" destId="{972D90A2-4BBD-422F-80D9-CCD5A9C82DD8}" srcOrd="6" destOrd="0" presId="urn:microsoft.com/office/officeart/2005/8/layout/radial2"/>
    <dgm:cxn modelId="{F9169D59-D33F-410B-ADDF-9BFB72DD9BB1}" type="presParOf" srcId="{972D90A2-4BBD-422F-80D9-CCD5A9C82DD8}" destId="{FFF64DA7-B178-4068-8785-B0ECC879AAAF}" srcOrd="0" destOrd="0" presId="urn:microsoft.com/office/officeart/2005/8/layout/radial2"/>
    <dgm:cxn modelId="{A69A19DA-79C2-4EC7-82D9-FC79A7FF6348}" type="presParOf" srcId="{972D90A2-4BBD-422F-80D9-CCD5A9C82DD8}" destId="{8DF55B41-9A3E-4466-A3B1-219ADF1ADFB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F4A3AE7-61A0-4FA4-BF48-0E43CB3BF87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DB9F2639-7C22-43E6-8D32-5337E3D8C992}">
      <dgm:prSet custT="1"/>
      <dgm:spPr>
        <a:solidFill>
          <a:srgbClr val="FFC000"/>
        </a:solidFill>
      </dgm:spPr>
      <dgm:t>
        <a:bodyPr/>
        <a:lstStyle/>
        <a:p>
          <a:r>
            <a:rPr lang="el-GR" sz="1600" b="1" dirty="0"/>
            <a:t>Λόγοι:</a:t>
          </a:r>
        </a:p>
      </dgm:t>
    </dgm:pt>
    <dgm:pt modelId="{CB1DED8F-937A-4684-BB75-FDB6BD09DC99}" type="parTrans" cxnId="{53743330-CD23-4590-95D1-1C3395BF02F4}">
      <dgm:prSet/>
      <dgm:spPr/>
      <dgm:t>
        <a:bodyPr/>
        <a:lstStyle/>
        <a:p>
          <a:endParaRPr lang="el-GR"/>
        </a:p>
      </dgm:t>
    </dgm:pt>
    <dgm:pt modelId="{DFF42E06-291F-46A3-AD85-B784A34EE5ED}" type="sibTrans" cxnId="{53743330-CD23-4590-95D1-1C3395BF02F4}">
      <dgm:prSet/>
      <dgm:spPr/>
      <dgm:t>
        <a:bodyPr/>
        <a:lstStyle/>
        <a:p>
          <a:endParaRPr lang="el-GR"/>
        </a:p>
      </dgm:t>
    </dgm:pt>
    <dgm:pt modelId="{925059F1-C6B2-48E8-98EE-970AE4EC189A}">
      <dgm:prSet custT="1"/>
      <dgm:spPr/>
      <dgm:t>
        <a:bodyPr/>
        <a:lstStyle/>
        <a:p>
          <a:r>
            <a:rPr lang="el-GR" sz="1600" dirty="0"/>
            <a:t>Κλιματική Αλλαγή</a:t>
          </a:r>
        </a:p>
      </dgm:t>
    </dgm:pt>
    <dgm:pt modelId="{6D4D1EA6-BB7F-4FCB-97C1-48F20E45A0B9}" type="parTrans" cxnId="{014A575C-D8BF-4464-8430-9EF12906A5F8}">
      <dgm:prSet/>
      <dgm:spPr/>
      <dgm:t>
        <a:bodyPr/>
        <a:lstStyle/>
        <a:p>
          <a:endParaRPr lang="el-GR"/>
        </a:p>
      </dgm:t>
    </dgm:pt>
    <dgm:pt modelId="{E81CDCB3-6E33-41C4-891A-BD613BE3E382}" type="sibTrans" cxnId="{014A575C-D8BF-4464-8430-9EF12906A5F8}">
      <dgm:prSet/>
      <dgm:spPr/>
      <dgm:t>
        <a:bodyPr/>
        <a:lstStyle/>
        <a:p>
          <a:endParaRPr lang="el-GR"/>
        </a:p>
      </dgm:t>
    </dgm:pt>
    <dgm:pt modelId="{508640D1-6209-4650-AA69-3FE27F914992}">
      <dgm:prSet custT="1"/>
      <dgm:spPr/>
      <dgm:t>
        <a:bodyPr/>
        <a:lstStyle/>
        <a:p>
          <a:r>
            <a:rPr lang="el-GR" sz="1600" dirty="0"/>
            <a:t>Ανάγκη για την ανάπτυξη της βιομηχανίας</a:t>
          </a:r>
        </a:p>
      </dgm:t>
    </dgm:pt>
    <dgm:pt modelId="{94F25009-232D-4383-90A3-72CD7BD7A670}" type="parTrans" cxnId="{8DA47CA4-A1FE-49C1-8C8B-D8F2A3368189}">
      <dgm:prSet/>
      <dgm:spPr/>
      <dgm:t>
        <a:bodyPr/>
        <a:lstStyle/>
        <a:p>
          <a:endParaRPr lang="el-GR"/>
        </a:p>
      </dgm:t>
    </dgm:pt>
    <dgm:pt modelId="{548CA8BB-4800-4375-9944-C3F4B7DAA797}" type="sibTrans" cxnId="{8DA47CA4-A1FE-49C1-8C8B-D8F2A3368189}">
      <dgm:prSet/>
      <dgm:spPr/>
      <dgm:t>
        <a:bodyPr/>
        <a:lstStyle/>
        <a:p>
          <a:endParaRPr lang="el-GR"/>
        </a:p>
      </dgm:t>
    </dgm:pt>
    <dgm:pt modelId="{BA451EC0-3E8D-4AF4-9CC7-1BA813134C67}">
      <dgm:prSet custT="1"/>
      <dgm:spPr/>
      <dgm:t>
        <a:bodyPr/>
        <a:lstStyle/>
        <a:p>
          <a:r>
            <a:rPr lang="el-GR" sz="1600" dirty="0"/>
            <a:t>Νέες θέσεις εργασίας → Μείωση της ανεργίας</a:t>
          </a:r>
        </a:p>
      </dgm:t>
    </dgm:pt>
    <dgm:pt modelId="{ABFCB276-6D3B-4130-BBFF-3F42B05A1A47}" type="parTrans" cxnId="{FBCFA257-E236-42A5-9426-BCF5D1760D1F}">
      <dgm:prSet/>
      <dgm:spPr/>
      <dgm:t>
        <a:bodyPr/>
        <a:lstStyle/>
        <a:p>
          <a:endParaRPr lang="el-GR"/>
        </a:p>
      </dgm:t>
    </dgm:pt>
    <dgm:pt modelId="{41B3048B-3CB4-4438-A569-A874BFC4250F}" type="sibTrans" cxnId="{FBCFA257-E236-42A5-9426-BCF5D1760D1F}">
      <dgm:prSet/>
      <dgm:spPr/>
      <dgm:t>
        <a:bodyPr/>
        <a:lstStyle/>
        <a:p>
          <a:endParaRPr lang="el-GR"/>
        </a:p>
      </dgm:t>
    </dgm:pt>
    <dgm:pt modelId="{7F9862D1-0D1B-40F6-BDA3-5BE467C093CE}">
      <dgm:prSet custT="1"/>
      <dgm:spPr/>
      <dgm:t>
        <a:bodyPr/>
        <a:lstStyle/>
        <a:p>
          <a:r>
            <a:rPr lang="el-GR" sz="1600" dirty="0"/>
            <a:t>Εξάντληση αποθεμάτων ορυκτών καυσίμων</a:t>
          </a:r>
        </a:p>
      </dgm:t>
    </dgm:pt>
    <dgm:pt modelId="{BA7C7460-017C-4FDC-BFF8-D8D8B3D16EBF}" type="parTrans" cxnId="{054E8B0C-F5D3-44E3-B8DB-AFA23FAEFCEE}">
      <dgm:prSet/>
      <dgm:spPr/>
      <dgm:t>
        <a:bodyPr/>
        <a:lstStyle/>
        <a:p>
          <a:endParaRPr lang="el-GR"/>
        </a:p>
      </dgm:t>
    </dgm:pt>
    <dgm:pt modelId="{93C94A52-EE00-45E9-823D-983142CDB5AF}" type="sibTrans" cxnId="{054E8B0C-F5D3-44E3-B8DB-AFA23FAEFCEE}">
      <dgm:prSet/>
      <dgm:spPr/>
      <dgm:t>
        <a:bodyPr/>
        <a:lstStyle/>
        <a:p>
          <a:endParaRPr lang="el-GR"/>
        </a:p>
      </dgm:t>
    </dgm:pt>
    <dgm:pt modelId="{86A5DF0C-DB7A-4A1C-9297-399F27D36692}" type="pres">
      <dgm:prSet presAssocID="{CF4A3AE7-61A0-4FA4-BF48-0E43CB3BF873}" presName="linear" presStyleCnt="0">
        <dgm:presLayoutVars>
          <dgm:animLvl val="lvl"/>
          <dgm:resizeHandles val="exact"/>
        </dgm:presLayoutVars>
      </dgm:prSet>
      <dgm:spPr/>
    </dgm:pt>
    <dgm:pt modelId="{D73D8A21-8CE0-4D3A-AED9-3108DFFB36BF}" type="pres">
      <dgm:prSet presAssocID="{DB9F2639-7C22-43E6-8D32-5337E3D8C992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9EE2113C-B314-4BFF-8E84-1F29AB4D874C}" type="pres">
      <dgm:prSet presAssocID="{DB9F2639-7C22-43E6-8D32-5337E3D8C992}" presName="childText" presStyleLbl="revTx" presStyleIdx="0" presStyleCnt="1" custScaleY="146767">
        <dgm:presLayoutVars>
          <dgm:bulletEnabled val="1"/>
        </dgm:presLayoutVars>
      </dgm:prSet>
      <dgm:spPr/>
    </dgm:pt>
  </dgm:ptLst>
  <dgm:cxnLst>
    <dgm:cxn modelId="{054E8B0C-F5D3-44E3-B8DB-AFA23FAEFCEE}" srcId="{DB9F2639-7C22-43E6-8D32-5337E3D8C992}" destId="{7F9862D1-0D1B-40F6-BDA3-5BE467C093CE}" srcOrd="1" destOrd="0" parTransId="{BA7C7460-017C-4FDC-BFF8-D8D8B3D16EBF}" sibTransId="{93C94A52-EE00-45E9-823D-983142CDB5AF}"/>
    <dgm:cxn modelId="{6F52EA24-8718-4358-B6CE-575B9E4B3D7E}" type="presOf" srcId="{DB9F2639-7C22-43E6-8D32-5337E3D8C992}" destId="{D73D8A21-8CE0-4D3A-AED9-3108DFFB36BF}" srcOrd="0" destOrd="0" presId="urn:microsoft.com/office/officeart/2005/8/layout/vList2"/>
    <dgm:cxn modelId="{53743330-CD23-4590-95D1-1C3395BF02F4}" srcId="{CF4A3AE7-61A0-4FA4-BF48-0E43CB3BF873}" destId="{DB9F2639-7C22-43E6-8D32-5337E3D8C992}" srcOrd="0" destOrd="0" parTransId="{CB1DED8F-937A-4684-BB75-FDB6BD09DC99}" sibTransId="{DFF42E06-291F-46A3-AD85-B784A34EE5ED}"/>
    <dgm:cxn modelId="{014A575C-D8BF-4464-8430-9EF12906A5F8}" srcId="{DB9F2639-7C22-43E6-8D32-5337E3D8C992}" destId="{925059F1-C6B2-48E8-98EE-970AE4EC189A}" srcOrd="0" destOrd="0" parTransId="{6D4D1EA6-BB7F-4FCB-97C1-48F20E45A0B9}" sibTransId="{E81CDCB3-6E33-41C4-891A-BD613BE3E382}"/>
    <dgm:cxn modelId="{D956F06D-6AD7-415A-9C23-26A183403E1E}" type="presOf" srcId="{7F9862D1-0D1B-40F6-BDA3-5BE467C093CE}" destId="{9EE2113C-B314-4BFF-8E84-1F29AB4D874C}" srcOrd="0" destOrd="1" presId="urn:microsoft.com/office/officeart/2005/8/layout/vList2"/>
    <dgm:cxn modelId="{FBCFA257-E236-42A5-9426-BCF5D1760D1F}" srcId="{DB9F2639-7C22-43E6-8D32-5337E3D8C992}" destId="{BA451EC0-3E8D-4AF4-9CC7-1BA813134C67}" srcOrd="3" destOrd="0" parTransId="{ABFCB276-6D3B-4130-BBFF-3F42B05A1A47}" sibTransId="{41B3048B-3CB4-4438-A569-A874BFC4250F}"/>
    <dgm:cxn modelId="{26A9779A-FC4F-45DA-B8E0-C1CB251E95AE}" type="presOf" srcId="{508640D1-6209-4650-AA69-3FE27F914992}" destId="{9EE2113C-B314-4BFF-8E84-1F29AB4D874C}" srcOrd="0" destOrd="2" presId="urn:microsoft.com/office/officeart/2005/8/layout/vList2"/>
    <dgm:cxn modelId="{0AE712A1-50D4-4105-BEFE-2F3B426DFEFA}" type="presOf" srcId="{BA451EC0-3E8D-4AF4-9CC7-1BA813134C67}" destId="{9EE2113C-B314-4BFF-8E84-1F29AB4D874C}" srcOrd="0" destOrd="3" presId="urn:microsoft.com/office/officeart/2005/8/layout/vList2"/>
    <dgm:cxn modelId="{0C1314A1-E575-4845-A272-3F17C348C456}" type="presOf" srcId="{CF4A3AE7-61A0-4FA4-BF48-0E43CB3BF873}" destId="{86A5DF0C-DB7A-4A1C-9297-399F27D36692}" srcOrd="0" destOrd="0" presId="urn:microsoft.com/office/officeart/2005/8/layout/vList2"/>
    <dgm:cxn modelId="{8DA47CA4-A1FE-49C1-8C8B-D8F2A3368189}" srcId="{DB9F2639-7C22-43E6-8D32-5337E3D8C992}" destId="{508640D1-6209-4650-AA69-3FE27F914992}" srcOrd="2" destOrd="0" parTransId="{94F25009-232D-4383-90A3-72CD7BD7A670}" sibTransId="{548CA8BB-4800-4375-9944-C3F4B7DAA797}"/>
    <dgm:cxn modelId="{0D2AFCE4-581B-4B9F-A075-F320C8A79B44}" type="presOf" srcId="{925059F1-C6B2-48E8-98EE-970AE4EC189A}" destId="{9EE2113C-B314-4BFF-8E84-1F29AB4D874C}" srcOrd="0" destOrd="0" presId="urn:microsoft.com/office/officeart/2005/8/layout/vList2"/>
    <dgm:cxn modelId="{46EFB874-7B88-448C-A2DE-96D225247A38}" type="presParOf" srcId="{86A5DF0C-DB7A-4A1C-9297-399F27D36692}" destId="{D73D8A21-8CE0-4D3A-AED9-3108DFFB36BF}" srcOrd="0" destOrd="0" presId="urn:microsoft.com/office/officeart/2005/8/layout/vList2"/>
    <dgm:cxn modelId="{DCFE46FC-11DF-4289-B141-8545A16206FD}" type="presParOf" srcId="{86A5DF0C-DB7A-4A1C-9297-399F27D36692}" destId="{9EE2113C-B314-4BFF-8E84-1F29AB4D874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38D6D3-9EB5-4AB0-B850-40C33193EA0A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F31856DD-09A4-438F-8E43-60CFE131447B}">
      <dgm:prSet phldrT="[Κείμενο]" custT="1"/>
      <dgm:spPr>
        <a:gradFill flip="none" rotWithShape="0"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l-GR" sz="1600" b="1" dirty="0"/>
            <a:t>Κρίση </a:t>
          </a:r>
          <a:r>
            <a:rPr lang="en-US" sz="1600" b="1" dirty="0"/>
            <a:t>COVID-19</a:t>
          </a:r>
          <a:endParaRPr lang="el-GR" sz="1600" b="1" dirty="0"/>
        </a:p>
      </dgm:t>
    </dgm:pt>
    <dgm:pt modelId="{65D4558B-6FAC-4F0A-A020-C91377C55959}" type="parTrans" cxnId="{83B80CE1-1B87-44F3-8BD2-E064D5055B48}">
      <dgm:prSet/>
      <dgm:spPr/>
      <dgm:t>
        <a:bodyPr/>
        <a:lstStyle/>
        <a:p>
          <a:endParaRPr lang="el-GR"/>
        </a:p>
      </dgm:t>
    </dgm:pt>
    <dgm:pt modelId="{9A5F1905-70EB-4B88-A93B-95F866DB20AF}" type="sibTrans" cxnId="{83B80CE1-1B87-44F3-8BD2-E064D5055B48}">
      <dgm:prSet/>
      <dgm:spPr/>
      <dgm:t>
        <a:bodyPr/>
        <a:lstStyle/>
        <a:p>
          <a:endParaRPr lang="el-GR"/>
        </a:p>
      </dgm:t>
    </dgm:pt>
    <dgm:pt modelId="{A127E99E-05AE-4E1A-8917-8CA02DDBD7FE}">
      <dgm:prSet phldrT="[Κείμενο]" custT="1"/>
      <dgm:spPr>
        <a:solidFill>
          <a:srgbClr val="00B050">
            <a:tint val="66000"/>
            <a:satMod val="160000"/>
          </a:srgbClr>
        </a:solidFill>
      </dgm:spPr>
      <dgm:t>
        <a:bodyPr/>
        <a:lstStyle/>
        <a:p>
          <a:r>
            <a:rPr lang="el-GR" sz="1600" b="1" dirty="0"/>
            <a:t>Οικονομία</a:t>
          </a:r>
        </a:p>
      </dgm:t>
    </dgm:pt>
    <dgm:pt modelId="{0FF7CFF0-F9FE-47B3-8D77-E466460ECE9A}" type="parTrans" cxnId="{19FE65AA-A4C7-46FB-86A9-CFB21CA3A7EC}">
      <dgm:prSet/>
      <dgm:spPr/>
      <dgm:t>
        <a:bodyPr/>
        <a:lstStyle/>
        <a:p>
          <a:endParaRPr lang="el-GR"/>
        </a:p>
      </dgm:t>
    </dgm:pt>
    <dgm:pt modelId="{5C322C22-1EA4-44FE-9011-E05CB2B6F07E}" type="sibTrans" cxnId="{19FE65AA-A4C7-46FB-86A9-CFB21CA3A7EC}">
      <dgm:prSet/>
      <dgm:spPr/>
      <dgm:t>
        <a:bodyPr/>
        <a:lstStyle/>
        <a:p>
          <a:endParaRPr lang="el-GR"/>
        </a:p>
      </dgm:t>
    </dgm:pt>
    <dgm:pt modelId="{CF3FF222-9838-4859-B8B8-AEB4155FF9C0}">
      <dgm:prSet phldrT="[Κείμενο]" custT="1"/>
      <dgm:spPr>
        <a:solidFill>
          <a:schemeClr val="bg1">
            <a:lumMod val="50000"/>
            <a:tint val="66000"/>
            <a:satMod val="160000"/>
          </a:schemeClr>
        </a:solidFill>
      </dgm:spPr>
      <dgm:t>
        <a:bodyPr/>
        <a:lstStyle/>
        <a:p>
          <a:r>
            <a:rPr lang="el-GR" sz="1600" b="1" dirty="0"/>
            <a:t>Ενέργεια</a:t>
          </a:r>
        </a:p>
      </dgm:t>
    </dgm:pt>
    <dgm:pt modelId="{2DB9DAE8-F1E9-4F7D-90D1-6112F2B153CE}" type="parTrans" cxnId="{2BC8B6C5-0DB8-4DAA-B650-8340F11D9B3A}">
      <dgm:prSet/>
      <dgm:spPr/>
      <dgm:t>
        <a:bodyPr/>
        <a:lstStyle/>
        <a:p>
          <a:endParaRPr lang="el-GR"/>
        </a:p>
      </dgm:t>
    </dgm:pt>
    <dgm:pt modelId="{AC884B54-1E73-4877-9A25-9630C50DF048}" type="sibTrans" cxnId="{2BC8B6C5-0DB8-4DAA-B650-8340F11D9B3A}">
      <dgm:prSet/>
      <dgm:spPr/>
      <dgm:t>
        <a:bodyPr/>
        <a:lstStyle/>
        <a:p>
          <a:endParaRPr lang="el-GR"/>
        </a:p>
      </dgm:t>
    </dgm:pt>
    <dgm:pt modelId="{CD59ED2B-49FC-45BF-88FC-085C5DD196A6}">
      <dgm:prSet custT="1"/>
      <dgm:spPr>
        <a:solidFill>
          <a:srgbClr val="92D050">
            <a:tint val="66000"/>
            <a:satMod val="160000"/>
          </a:srgbClr>
        </a:solidFill>
      </dgm:spPr>
      <dgm:t>
        <a:bodyPr/>
        <a:lstStyle/>
        <a:p>
          <a:r>
            <a:rPr lang="el-GR" sz="1600" b="1" dirty="0"/>
            <a:t>Ενεργειακή μετάβαση</a:t>
          </a:r>
        </a:p>
      </dgm:t>
    </dgm:pt>
    <dgm:pt modelId="{9EB1D8ED-80A4-4D95-8850-F13E6722C37D}" type="parTrans" cxnId="{2A9FA3A3-12E3-4623-9364-B09BAD80C4AB}">
      <dgm:prSet/>
      <dgm:spPr/>
      <dgm:t>
        <a:bodyPr/>
        <a:lstStyle/>
        <a:p>
          <a:endParaRPr lang="el-GR"/>
        </a:p>
      </dgm:t>
    </dgm:pt>
    <dgm:pt modelId="{F5A4FA42-E247-4A16-9710-7A8883146A80}" type="sibTrans" cxnId="{2A9FA3A3-12E3-4623-9364-B09BAD80C4AB}">
      <dgm:prSet/>
      <dgm:spPr/>
      <dgm:t>
        <a:bodyPr/>
        <a:lstStyle/>
        <a:p>
          <a:endParaRPr lang="el-GR"/>
        </a:p>
      </dgm:t>
    </dgm:pt>
    <dgm:pt modelId="{2B137973-BE7B-4A42-AC23-A1412105E153}" type="pres">
      <dgm:prSet presAssocID="{C538D6D3-9EB5-4AB0-B850-40C33193EA0A}" presName="rootnode" presStyleCnt="0">
        <dgm:presLayoutVars>
          <dgm:chMax/>
          <dgm:chPref/>
          <dgm:dir/>
          <dgm:animLvl val="lvl"/>
        </dgm:presLayoutVars>
      </dgm:prSet>
      <dgm:spPr/>
    </dgm:pt>
    <dgm:pt modelId="{599217D4-7FBD-4530-9CC9-74E3CA6FD5CE}" type="pres">
      <dgm:prSet presAssocID="{F31856DD-09A4-438F-8E43-60CFE131447B}" presName="composite" presStyleCnt="0"/>
      <dgm:spPr/>
    </dgm:pt>
    <dgm:pt modelId="{3C3CD93A-8617-4FA0-8A21-0E8BE7AF0EB9}" type="pres">
      <dgm:prSet presAssocID="{F31856DD-09A4-438F-8E43-60CFE131447B}" presName="bentUpArrow1" presStyleLbl="alignImgPlace1" presStyleIdx="0" presStyleCnt="3" custLinFactX="-37356" custLinFactNeighborX="-100000" custLinFactNeighborY="3053"/>
      <dgm:spPr>
        <a:solidFill>
          <a:schemeClr val="bg1">
            <a:lumMod val="65000"/>
          </a:schemeClr>
        </a:solidFill>
      </dgm:spPr>
    </dgm:pt>
    <dgm:pt modelId="{CFAF4BF6-F171-4857-A19D-69F140550DFE}" type="pres">
      <dgm:prSet presAssocID="{F31856DD-09A4-438F-8E43-60CFE131447B}" presName="ParentText" presStyleLbl="node1" presStyleIdx="0" presStyleCnt="4" custScaleX="226350" custLinFactNeighborX="-89319" custLinFactNeighborY="-2552">
        <dgm:presLayoutVars>
          <dgm:chMax val="1"/>
          <dgm:chPref val="1"/>
          <dgm:bulletEnabled val="1"/>
        </dgm:presLayoutVars>
      </dgm:prSet>
      <dgm:spPr/>
    </dgm:pt>
    <dgm:pt modelId="{9D785637-63D0-4CFA-BDDA-3E124DA373CC}" type="pres">
      <dgm:prSet presAssocID="{F31856DD-09A4-438F-8E43-60CFE131447B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91B1E211-01EA-4CB4-B85B-B86CA3399225}" type="pres">
      <dgm:prSet presAssocID="{9A5F1905-70EB-4B88-A93B-95F866DB20AF}" presName="sibTrans" presStyleCnt="0"/>
      <dgm:spPr/>
    </dgm:pt>
    <dgm:pt modelId="{8D15844C-864C-48CE-9915-90C6E9882DF9}" type="pres">
      <dgm:prSet presAssocID="{A127E99E-05AE-4E1A-8917-8CA02DDBD7FE}" presName="composite" presStyleCnt="0"/>
      <dgm:spPr/>
    </dgm:pt>
    <dgm:pt modelId="{37ABF146-9F7C-4641-85B4-739E8128E355}" type="pres">
      <dgm:prSet presAssocID="{A127E99E-05AE-4E1A-8917-8CA02DDBD7FE}" presName="bentUpArrow1" presStyleLbl="alignImgPlace1" presStyleIdx="1" presStyleCnt="3" custLinFactX="-49242" custLinFactNeighborX="-100000" custLinFactNeighborY="7324"/>
      <dgm:spPr>
        <a:solidFill>
          <a:schemeClr val="bg1">
            <a:lumMod val="65000"/>
          </a:schemeClr>
        </a:solidFill>
      </dgm:spPr>
    </dgm:pt>
    <dgm:pt modelId="{2B0BD9EE-3E60-4065-AB88-F0FB4D2F79E2}" type="pres">
      <dgm:prSet presAssocID="{A127E99E-05AE-4E1A-8917-8CA02DDBD7FE}" presName="ParentText" presStyleLbl="node1" presStyleIdx="1" presStyleCnt="4" custScaleX="226350" custLinFactNeighborX="-64047" custLinFactNeighborY="-3256">
        <dgm:presLayoutVars>
          <dgm:chMax val="1"/>
          <dgm:chPref val="1"/>
          <dgm:bulletEnabled val="1"/>
        </dgm:presLayoutVars>
      </dgm:prSet>
      <dgm:spPr/>
    </dgm:pt>
    <dgm:pt modelId="{726D3102-3F7D-493E-B1A0-96A888E5F6E7}" type="pres">
      <dgm:prSet presAssocID="{A127E99E-05AE-4E1A-8917-8CA02DDBD7FE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DF3082E5-21B2-4995-977B-6EB91DB0534E}" type="pres">
      <dgm:prSet presAssocID="{5C322C22-1EA4-44FE-9011-E05CB2B6F07E}" presName="sibTrans" presStyleCnt="0"/>
      <dgm:spPr/>
    </dgm:pt>
    <dgm:pt modelId="{327D918B-7E91-44F4-89B0-2D5D0034A7E2}" type="pres">
      <dgm:prSet presAssocID="{CF3FF222-9838-4859-B8B8-AEB4155FF9C0}" presName="composite" presStyleCnt="0"/>
      <dgm:spPr/>
    </dgm:pt>
    <dgm:pt modelId="{A45E96C0-488C-460F-B936-2E4289D6B665}" type="pres">
      <dgm:prSet presAssocID="{CF3FF222-9838-4859-B8B8-AEB4155FF9C0}" presName="bentUpArrow1" presStyleLbl="alignImgPlace1" presStyleIdx="2" presStyleCnt="3" custLinFactX="-38050" custLinFactNeighborX="-100000" custLinFactNeighborY="9992"/>
      <dgm:spPr>
        <a:solidFill>
          <a:schemeClr val="bg1">
            <a:lumMod val="65000"/>
          </a:schemeClr>
        </a:solidFill>
      </dgm:spPr>
    </dgm:pt>
    <dgm:pt modelId="{00C10681-3C07-48CE-BC28-5BCEFC1A14D5}" type="pres">
      <dgm:prSet presAssocID="{CF3FF222-9838-4859-B8B8-AEB4155FF9C0}" presName="ParentText" presStyleLbl="node1" presStyleIdx="2" presStyleCnt="4" custScaleX="226350" custLinFactNeighborX="-71166" custLinFactNeighborY="-6166">
        <dgm:presLayoutVars>
          <dgm:chMax val="1"/>
          <dgm:chPref val="1"/>
          <dgm:bulletEnabled val="1"/>
        </dgm:presLayoutVars>
      </dgm:prSet>
      <dgm:spPr/>
    </dgm:pt>
    <dgm:pt modelId="{3D3CB224-5F1F-4862-A0EF-C4070BF1C8E3}" type="pres">
      <dgm:prSet presAssocID="{CF3FF222-9838-4859-B8B8-AEB4155FF9C0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F64B8C1F-98BE-431E-B5B8-6153C7131BE2}" type="pres">
      <dgm:prSet presAssocID="{AC884B54-1E73-4877-9A25-9630C50DF048}" presName="sibTrans" presStyleCnt="0"/>
      <dgm:spPr/>
    </dgm:pt>
    <dgm:pt modelId="{22A278B6-EB1D-4285-B30E-92DC7157E96D}" type="pres">
      <dgm:prSet presAssocID="{CD59ED2B-49FC-45BF-88FC-085C5DD196A6}" presName="composite" presStyleCnt="0"/>
      <dgm:spPr/>
    </dgm:pt>
    <dgm:pt modelId="{1EA4630D-22DB-4440-A609-9F276DF1DF67}" type="pres">
      <dgm:prSet presAssocID="{CD59ED2B-49FC-45BF-88FC-085C5DD196A6}" presName="ParentText" presStyleLbl="node1" presStyleIdx="3" presStyleCnt="4" custScaleX="226350" custLinFactNeighborX="-64167" custLinFactNeighborY="-5104">
        <dgm:presLayoutVars>
          <dgm:chMax val="1"/>
          <dgm:chPref val="1"/>
          <dgm:bulletEnabled val="1"/>
        </dgm:presLayoutVars>
      </dgm:prSet>
      <dgm:spPr/>
    </dgm:pt>
  </dgm:ptLst>
  <dgm:cxnLst>
    <dgm:cxn modelId="{A58E3125-EBFE-4DE0-A3C3-49480CA3CF1E}" type="presOf" srcId="{CF3FF222-9838-4859-B8B8-AEB4155FF9C0}" destId="{00C10681-3C07-48CE-BC28-5BCEFC1A14D5}" srcOrd="0" destOrd="0" presId="urn:microsoft.com/office/officeart/2005/8/layout/StepDownProcess"/>
    <dgm:cxn modelId="{906B0D83-EEF9-487E-BFE9-0791B97163C7}" type="presOf" srcId="{A127E99E-05AE-4E1A-8917-8CA02DDBD7FE}" destId="{2B0BD9EE-3E60-4065-AB88-F0FB4D2F79E2}" srcOrd="0" destOrd="0" presId="urn:microsoft.com/office/officeart/2005/8/layout/StepDownProcess"/>
    <dgm:cxn modelId="{A86D0D88-8FAE-4B39-BE7B-3A80C1AE47B8}" type="presOf" srcId="{C538D6D3-9EB5-4AB0-B850-40C33193EA0A}" destId="{2B137973-BE7B-4A42-AC23-A1412105E153}" srcOrd="0" destOrd="0" presId="urn:microsoft.com/office/officeart/2005/8/layout/StepDownProcess"/>
    <dgm:cxn modelId="{463EC19B-6F0D-4C87-98D5-594FD82D5A5B}" type="presOf" srcId="{CD59ED2B-49FC-45BF-88FC-085C5DD196A6}" destId="{1EA4630D-22DB-4440-A609-9F276DF1DF67}" srcOrd="0" destOrd="0" presId="urn:microsoft.com/office/officeart/2005/8/layout/StepDownProcess"/>
    <dgm:cxn modelId="{2A9FA3A3-12E3-4623-9364-B09BAD80C4AB}" srcId="{C538D6D3-9EB5-4AB0-B850-40C33193EA0A}" destId="{CD59ED2B-49FC-45BF-88FC-085C5DD196A6}" srcOrd="3" destOrd="0" parTransId="{9EB1D8ED-80A4-4D95-8850-F13E6722C37D}" sibTransId="{F5A4FA42-E247-4A16-9710-7A8883146A80}"/>
    <dgm:cxn modelId="{19FE65AA-A4C7-46FB-86A9-CFB21CA3A7EC}" srcId="{C538D6D3-9EB5-4AB0-B850-40C33193EA0A}" destId="{A127E99E-05AE-4E1A-8917-8CA02DDBD7FE}" srcOrd="1" destOrd="0" parTransId="{0FF7CFF0-F9FE-47B3-8D77-E466460ECE9A}" sibTransId="{5C322C22-1EA4-44FE-9011-E05CB2B6F07E}"/>
    <dgm:cxn modelId="{2BC8B6C5-0DB8-4DAA-B650-8340F11D9B3A}" srcId="{C538D6D3-9EB5-4AB0-B850-40C33193EA0A}" destId="{CF3FF222-9838-4859-B8B8-AEB4155FF9C0}" srcOrd="2" destOrd="0" parTransId="{2DB9DAE8-F1E9-4F7D-90D1-6112F2B153CE}" sibTransId="{AC884B54-1E73-4877-9A25-9630C50DF048}"/>
    <dgm:cxn modelId="{E2132ACE-9C3F-49A2-8EE1-00471DBBD1B8}" type="presOf" srcId="{F31856DD-09A4-438F-8E43-60CFE131447B}" destId="{CFAF4BF6-F171-4857-A19D-69F140550DFE}" srcOrd="0" destOrd="0" presId="urn:microsoft.com/office/officeart/2005/8/layout/StepDownProcess"/>
    <dgm:cxn modelId="{83B80CE1-1B87-44F3-8BD2-E064D5055B48}" srcId="{C538D6D3-9EB5-4AB0-B850-40C33193EA0A}" destId="{F31856DD-09A4-438F-8E43-60CFE131447B}" srcOrd="0" destOrd="0" parTransId="{65D4558B-6FAC-4F0A-A020-C91377C55959}" sibTransId="{9A5F1905-70EB-4B88-A93B-95F866DB20AF}"/>
    <dgm:cxn modelId="{D957D24A-1C95-4293-84EE-CA4B326D6F73}" type="presParOf" srcId="{2B137973-BE7B-4A42-AC23-A1412105E153}" destId="{599217D4-7FBD-4530-9CC9-74E3CA6FD5CE}" srcOrd="0" destOrd="0" presId="urn:microsoft.com/office/officeart/2005/8/layout/StepDownProcess"/>
    <dgm:cxn modelId="{D56263BB-B9B0-400F-A0A2-F3D1CD86F71B}" type="presParOf" srcId="{599217D4-7FBD-4530-9CC9-74E3CA6FD5CE}" destId="{3C3CD93A-8617-4FA0-8A21-0E8BE7AF0EB9}" srcOrd="0" destOrd="0" presId="urn:microsoft.com/office/officeart/2005/8/layout/StepDownProcess"/>
    <dgm:cxn modelId="{7FD5D968-4DB0-4185-BF21-82743479EBAD}" type="presParOf" srcId="{599217D4-7FBD-4530-9CC9-74E3CA6FD5CE}" destId="{CFAF4BF6-F171-4857-A19D-69F140550DFE}" srcOrd="1" destOrd="0" presId="urn:microsoft.com/office/officeart/2005/8/layout/StepDownProcess"/>
    <dgm:cxn modelId="{489B4527-B73C-4DEA-9A0D-616143C8471C}" type="presParOf" srcId="{599217D4-7FBD-4530-9CC9-74E3CA6FD5CE}" destId="{9D785637-63D0-4CFA-BDDA-3E124DA373CC}" srcOrd="2" destOrd="0" presId="urn:microsoft.com/office/officeart/2005/8/layout/StepDownProcess"/>
    <dgm:cxn modelId="{E56452AE-DF59-4C8D-9A70-5BF10FF217A7}" type="presParOf" srcId="{2B137973-BE7B-4A42-AC23-A1412105E153}" destId="{91B1E211-01EA-4CB4-B85B-B86CA3399225}" srcOrd="1" destOrd="0" presId="urn:microsoft.com/office/officeart/2005/8/layout/StepDownProcess"/>
    <dgm:cxn modelId="{D4E8478D-62CE-426D-9092-904B93C3E499}" type="presParOf" srcId="{2B137973-BE7B-4A42-AC23-A1412105E153}" destId="{8D15844C-864C-48CE-9915-90C6E9882DF9}" srcOrd="2" destOrd="0" presId="urn:microsoft.com/office/officeart/2005/8/layout/StepDownProcess"/>
    <dgm:cxn modelId="{092884B2-B31E-431B-A3A0-A122D9EF827D}" type="presParOf" srcId="{8D15844C-864C-48CE-9915-90C6E9882DF9}" destId="{37ABF146-9F7C-4641-85B4-739E8128E355}" srcOrd="0" destOrd="0" presId="urn:microsoft.com/office/officeart/2005/8/layout/StepDownProcess"/>
    <dgm:cxn modelId="{04A6E31D-BC78-4217-BF2E-62EFE0C6A83F}" type="presParOf" srcId="{8D15844C-864C-48CE-9915-90C6E9882DF9}" destId="{2B0BD9EE-3E60-4065-AB88-F0FB4D2F79E2}" srcOrd="1" destOrd="0" presId="urn:microsoft.com/office/officeart/2005/8/layout/StepDownProcess"/>
    <dgm:cxn modelId="{D6C67E91-D9DB-4E5F-A9EB-0305B179B38A}" type="presParOf" srcId="{8D15844C-864C-48CE-9915-90C6E9882DF9}" destId="{726D3102-3F7D-493E-B1A0-96A888E5F6E7}" srcOrd="2" destOrd="0" presId="urn:microsoft.com/office/officeart/2005/8/layout/StepDownProcess"/>
    <dgm:cxn modelId="{5A1C1065-D25F-43A8-BC6A-A4958CEE610F}" type="presParOf" srcId="{2B137973-BE7B-4A42-AC23-A1412105E153}" destId="{DF3082E5-21B2-4995-977B-6EB91DB0534E}" srcOrd="3" destOrd="0" presId="urn:microsoft.com/office/officeart/2005/8/layout/StepDownProcess"/>
    <dgm:cxn modelId="{83952F1A-C845-48DD-989C-05E8D9BCD215}" type="presParOf" srcId="{2B137973-BE7B-4A42-AC23-A1412105E153}" destId="{327D918B-7E91-44F4-89B0-2D5D0034A7E2}" srcOrd="4" destOrd="0" presId="urn:microsoft.com/office/officeart/2005/8/layout/StepDownProcess"/>
    <dgm:cxn modelId="{F0F44834-7AAF-4823-BA86-2B8D960C5B50}" type="presParOf" srcId="{327D918B-7E91-44F4-89B0-2D5D0034A7E2}" destId="{A45E96C0-488C-460F-B936-2E4289D6B665}" srcOrd="0" destOrd="0" presId="urn:microsoft.com/office/officeart/2005/8/layout/StepDownProcess"/>
    <dgm:cxn modelId="{307A365A-158B-4F1E-A7F2-08480AB70DF1}" type="presParOf" srcId="{327D918B-7E91-44F4-89B0-2D5D0034A7E2}" destId="{00C10681-3C07-48CE-BC28-5BCEFC1A14D5}" srcOrd="1" destOrd="0" presId="urn:microsoft.com/office/officeart/2005/8/layout/StepDownProcess"/>
    <dgm:cxn modelId="{0D69CA55-1E91-4363-B5A3-BA2CFA14C642}" type="presParOf" srcId="{327D918B-7E91-44F4-89B0-2D5D0034A7E2}" destId="{3D3CB224-5F1F-4862-A0EF-C4070BF1C8E3}" srcOrd="2" destOrd="0" presId="urn:microsoft.com/office/officeart/2005/8/layout/StepDownProcess"/>
    <dgm:cxn modelId="{FB2A9E6A-C721-4AD4-9F39-FA1765BDA949}" type="presParOf" srcId="{2B137973-BE7B-4A42-AC23-A1412105E153}" destId="{F64B8C1F-98BE-431E-B5B8-6153C7131BE2}" srcOrd="5" destOrd="0" presId="urn:microsoft.com/office/officeart/2005/8/layout/StepDownProcess"/>
    <dgm:cxn modelId="{49A7603C-739E-4504-8939-91B8BB496575}" type="presParOf" srcId="{2B137973-BE7B-4A42-AC23-A1412105E153}" destId="{22A278B6-EB1D-4285-B30E-92DC7157E96D}" srcOrd="6" destOrd="0" presId="urn:microsoft.com/office/officeart/2005/8/layout/StepDownProcess"/>
    <dgm:cxn modelId="{392FC2DD-B4A3-4EDB-9137-C6D13B8DE6C0}" type="presParOf" srcId="{22A278B6-EB1D-4285-B30E-92DC7157E96D}" destId="{1EA4630D-22DB-4440-A609-9F276DF1DF67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EB1FCCE-D23D-4171-ABAA-6FF09967C6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44DB3944-8ED9-48CF-985A-E6BDF60CFD85}">
      <dgm:prSet custT="1"/>
      <dgm:spPr>
        <a:solidFill>
          <a:srgbClr val="00B050"/>
        </a:solidFill>
      </dgm:spPr>
      <dgm:t>
        <a:bodyPr/>
        <a:lstStyle/>
        <a:p>
          <a:r>
            <a:rPr lang="el-GR" sz="1600" b="1" dirty="0"/>
            <a:t>Στόχοι</a:t>
          </a:r>
          <a:r>
            <a:rPr lang="el-GR" sz="1600" dirty="0"/>
            <a:t>:</a:t>
          </a:r>
        </a:p>
      </dgm:t>
    </dgm:pt>
    <dgm:pt modelId="{F1608D8E-2F37-44F4-B21D-5BC6EA7258B7}" type="parTrans" cxnId="{157DEBC3-11A5-49E8-8911-D30CEC1F5FD3}">
      <dgm:prSet/>
      <dgm:spPr/>
      <dgm:t>
        <a:bodyPr/>
        <a:lstStyle/>
        <a:p>
          <a:endParaRPr lang="el-GR"/>
        </a:p>
      </dgm:t>
    </dgm:pt>
    <dgm:pt modelId="{E6934A42-F908-4B6F-B518-BE4CBD702898}" type="sibTrans" cxnId="{157DEBC3-11A5-49E8-8911-D30CEC1F5FD3}">
      <dgm:prSet/>
      <dgm:spPr/>
      <dgm:t>
        <a:bodyPr/>
        <a:lstStyle/>
        <a:p>
          <a:endParaRPr lang="el-GR"/>
        </a:p>
      </dgm:t>
    </dgm:pt>
    <dgm:pt modelId="{1C180FBC-86F8-4284-95ED-3A0475AF3030}">
      <dgm:prSet custT="1"/>
      <dgm:spPr/>
      <dgm:t>
        <a:bodyPr/>
        <a:lstStyle/>
        <a:p>
          <a:r>
            <a:rPr lang="el-GR" sz="1600" dirty="0"/>
            <a:t>Περιορισμός της αύξησης της θερμοκρασίας</a:t>
          </a:r>
        </a:p>
      </dgm:t>
    </dgm:pt>
    <dgm:pt modelId="{20B36E16-947F-46F4-AEA5-E3ECA333F172}" type="parTrans" cxnId="{E78F21C0-9096-445F-8C79-FEF0EF9AB867}">
      <dgm:prSet/>
      <dgm:spPr/>
      <dgm:t>
        <a:bodyPr/>
        <a:lstStyle/>
        <a:p>
          <a:endParaRPr lang="el-GR"/>
        </a:p>
      </dgm:t>
    </dgm:pt>
    <dgm:pt modelId="{AF250829-1D92-439B-AC96-5415139C5C7A}" type="sibTrans" cxnId="{E78F21C0-9096-445F-8C79-FEF0EF9AB867}">
      <dgm:prSet/>
      <dgm:spPr/>
      <dgm:t>
        <a:bodyPr/>
        <a:lstStyle/>
        <a:p>
          <a:endParaRPr lang="el-GR"/>
        </a:p>
      </dgm:t>
    </dgm:pt>
    <dgm:pt modelId="{BAA1E01C-E12F-4091-8B56-9FD3A987E13E}">
      <dgm:prSet custT="1"/>
      <dgm:spPr/>
      <dgm:t>
        <a:bodyPr/>
        <a:lstStyle/>
        <a:p>
          <a:r>
            <a:rPr lang="el-GR" sz="1600" dirty="0"/>
            <a:t>Εξασφάλιση καθολικής πρόσβασης σε καθαρές πηγές ενέργειας</a:t>
          </a:r>
        </a:p>
      </dgm:t>
    </dgm:pt>
    <dgm:pt modelId="{3EC6024C-19ED-4DE9-B7EC-BF9BCCF27C8F}" type="parTrans" cxnId="{30B92515-71F0-415F-BFCD-9CF78506B4F8}">
      <dgm:prSet/>
      <dgm:spPr/>
      <dgm:t>
        <a:bodyPr/>
        <a:lstStyle/>
        <a:p>
          <a:endParaRPr lang="el-GR"/>
        </a:p>
      </dgm:t>
    </dgm:pt>
    <dgm:pt modelId="{084C2451-6E48-42BD-86F4-5068AF3E7B3B}" type="sibTrans" cxnId="{30B92515-71F0-415F-BFCD-9CF78506B4F8}">
      <dgm:prSet/>
      <dgm:spPr/>
      <dgm:t>
        <a:bodyPr/>
        <a:lstStyle/>
        <a:p>
          <a:endParaRPr lang="el-GR"/>
        </a:p>
      </dgm:t>
    </dgm:pt>
    <dgm:pt modelId="{F58D0E3F-5C51-4276-8145-03D9D01BCE31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l-GR" sz="1600" dirty="0"/>
            <a:t>Προώθησης των επενδύσεων ΑΠΕ</a:t>
          </a:r>
        </a:p>
      </dgm:t>
    </dgm:pt>
    <dgm:pt modelId="{A092EE13-45C5-4C1C-9D34-A14D1D466783}" type="parTrans" cxnId="{5D530552-A291-4E62-A0A0-9A2BFD0A4BE1}">
      <dgm:prSet/>
      <dgm:spPr/>
      <dgm:t>
        <a:bodyPr/>
        <a:lstStyle/>
        <a:p>
          <a:endParaRPr lang="el-GR"/>
        </a:p>
      </dgm:t>
    </dgm:pt>
    <dgm:pt modelId="{625427C3-2C70-46A5-A1E9-ADE02E636989}" type="sibTrans" cxnId="{5D530552-A291-4E62-A0A0-9A2BFD0A4BE1}">
      <dgm:prSet/>
      <dgm:spPr/>
      <dgm:t>
        <a:bodyPr/>
        <a:lstStyle/>
        <a:p>
          <a:endParaRPr lang="el-GR"/>
        </a:p>
      </dgm:t>
    </dgm:pt>
    <dgm:pt modelId="{75FAE360-56BF-4379-ABF6-25FC75B6B4C1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l-GR" sz="1600" dirty="0"/>
            <a:t>Προώθησης της διεθνούς συνεργασίας</a:t>
          </a:r>
        </a:p>
      </dgm:t>
    </dgm:pt>
    <dgm:pt modelId="{2DC0A711-527F-4B3E-AC61-22C41C3ED62F}" type="parTrans" cxnId="{11001DC5-8AEA-49DC-8983-4005362044B0}">
      <dgm:prSet/>
      <dgm:spPr/>
      <dgm:t>
        <a:bodyPr/>
        <a:lstStyle/>
        <a:p>
          <a:endParaRPr lang="el-GR"/>
        </a:p>
      </dgm:t>
    </dgm:pt>
    <dgm:pt modelId="{A1C59C5D-9AA2-49C8-8D1E-020380952895}" type="sibTrans" cxnId="{11001DC5-8AEA-49DC-8983-4005362044B0}">
      <dgm:prSet/>
      <dgm:spPr/>
      <dgm:t>
        <a:bodyPr/>
        <a:lstStyle/>
        <a:p>
          <a:endParaRPr lang="el-GR"/>
        </a:p>
      </dgm:t>
    </dgm:pt>
    <dgm:pt modelId="{A6EF7072-3952-4F8D-890B-D081DC8603F6}">
      <dgm:prSet custT="1"/>
      <dgm:spPr/>
      <dgm:t>
        <a:bodyPr/>
        <a:lstStyle/>
        <a:p>
          <a:r>
            <a:rPr lang="el-GR" sz="1600" dirty="0"/>
            <a:t>Επίσπευση της ενεργειακής μετάβασης μέσω αύξησης του μεριδίου των ΑΠΕ μέσω:</a:t>
          </a:r>
        </a:p>
      </dgm:t>
    </dgm:pt>
    <dgm:pt modelId="{6AFBFEBB-7423-43B4-B3B1-EFD3A6608748}" type="parTrans" cxnId="{1F67AFE6-5006-4DF3-9E68-7715C5B5E2F5}">
      <dgm:prSet/>
      <dgm:spPr/>
      <dgm:t>
        <a:bodyPr/>
        <a:lstStyle/>
        <a:p>
          <a:endParaRPr lang="el-GR"/>
        </a:p>
      </dgm:t>
    </dgm:pt>
    <dgm:pt modelId="{2F95A104-FF53-4394-AE60-22ADB7D8A9C3}" type="sibTrans" cxnId="{1F67AFE6-5006-4DF3-9E68-7715C5B5E2F5}">
      <dgm:prSet/>
      <dgm:spPr/>
      <dgm:t>
        <a:bodyPr/>
        <a:lstStyle/>
        <a:p>
          <a:endParaRPr lang="el-GR"/>
        </a:p>
      </dgm:t>
    </dgm:pt>
    <dgm:pt modelId="{98815BC7-4BF9-4DE2-A9DB-5E2BE78877B7}" type="pres">
      <dgm:prSet presAssocID="{DEB1FCCE-D23D-4171-ABAA-6FF09967C6BF}" presName="linear" presStyleCnt="0">
        <dgm:presLayoutVars>
          <dgm:animLvl val="lvl"/>
          <dgm:resizeHandles val="exact"/>
        </dgm:presLayoutVars>
      </dgm:prSet>
      <dgm:spPr/>
    </dgm:pt>
    <dgm:pt modelId="{C05BAE47-09FB-45F7-BE78-665369F3A00C}" type="pres">
      <dgm:prSet presAssocID="{44DB3944-8ED9-48CF-985A-E6BDF60CFD85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27549483-C0B2-4961-9BEF-8A38A50BD94E}" type="pres">
      <dgm:prSet presAssocID="{44DB3944-8ED9-48CF-985A-E6BDF60CFD85}" presName="childText" presStyleLbl="revTx" presStyleIdx="0" presStyleCnt="1" custScaleY="126432">
        <dgm:presLayoutVars>
          <dgm:bulletEnabled val="1"/>
        </dgm:presLayoutVars>
      </dgm:prSet>
      <dgm:spPr/>
    </dgm:pt>
  </dgm:ptLst>
  <dgm:cxnLst>
    <dgm:cxn modelId="{C82A470B-10B4-41F9-A992-317EC6646DA4}" type="presOf" srcId="{BAA1E01C-E12F-4091-8B56-9FD3A987E13E}" destId="{27549483-C0B2-4961-9BEF-8A38A50BD94E}" srcOrd="0" destOrd="1" presId="urn:microsoft.com/office/officeart/2005/8/layout/vList2"/>
    <dgm:cxn modelId="{30B92515-71F0-415F-BFCD-9CF78506B4F8}" srcId="{44DB3944-8ED9-48CF-985A-E6BDF60CFD85}" destId="{BAA1E01C-E12F-4091-8B56-9FD3A987E13E}" srcOrd="1" destOrd="0" parTransId="{3EC6024C-19ED-4DE9-B7EC-BF9BCCF27C8F}" sibTransId="{084C2451-6E48-42BD-86F4-5068AF3E7B3B}"/>
    <dgm:cxn modelId="{AA6B7134-A5E8-4C7C-8CB7-9BD19375EC51}" type="presOf" srcId="{F58D0E3F-5C51-4276-8145-03D9D01BCE31}" destId="{27549483-C0B2-4961-9BEF-8A38A50BD94E}" srcOrd="0" destOrd="3" presId="urn:microsoft.com/office/officeart/2005/8/layout/vList2"/>
    <dgm:cxn modelId="{5929473B-D9C7-441F-BC67-F812A5759E1D}" type="presOf" srcId="{1C180FBC-86F8-4284-95ED-3A0475AF3030}" destId="{27549483-C0B2-4961-9BEF-8A38A50BD94E}" srcOrd="0" destOrd="0" presId="urn:microsoft.com/office/officeart/2005/8/layout/vList2"/>
    <dgm:cxn modelId="{5F273443-6B81-406B-9DA8-2508F5E24E10}" type="presOf" srcId="{44DB3944-8ED9-48CF-985A-E6BDF60CFD85}" destId="{C05BAE47-09FB-45F7-BE78-665369F3A00C}" srcOrd="0" destOrd="0" presId="urn:microsoft.com/office/officeart/2005/8/layout/vList2"/>
    <dgm:cxn modelId="{5D530552-A291-4E62-A0A0-9A2BFD0A4BE1}" srcId="{A6EF7072-3952-4F8D-890B-D081DC8603F6}" destId="{F58D0E3F-5C51-4276-8145-03D9D01BCE31}" srcOrd="0" destOrd="0" parTransId="{A092EE13-45C5-4C1C-9D34-A14D1D466783}" sibTransId="{625427C3-2C70-46A5-A1E9-ADE02E636989}"/>
    <dgm:cxn modelId="{DC679C54-7D84-44B3-BF81-29926B4C0F36}" type="presOf" srcId="{DEB1FCCE-D23D-4171-ABAA-6FF09967C6BF}" destId="{98815BC7-4BF9-4DE2-A9DB-5E2BE78877B7}" srcOrd="0" destOrd="0" presId="urn:microsoft.com/office/officeart/2005/8/layout/vList2"/>
    <dgm:cxn modelId="{E78F21C0-9096-445F-8C79-FEF0EF9AB867}" srcId="{44DB3944-8ED9-48CF-985A-E6BDF60CFD85}" destId="{1C180FBC-86F8-4284-95ED-3A0475AF3030}" srcOrd="0" destOrd="0" parTransId="{20B36E16-947F-46F4-AEA5-E3ECA333F172}" sibTransId="{AF250829-1D92-439B-AC96-5415139C5C7A}"/>
    <dgm:cxn modelId="{157DEBC3-11A5-49E8-8911-D30CEC1F5FD3}" srcId="{DEB1FCCE-D23D-4171-ABAA-6FF09967C6BF}" destId="{44DB3944-8ED9-48CF-985A-E6BDF60CFD85}" srcOrd="0" destOrd="0" parTransId="{F1608D8E-2F37-44F4-B21D-5BC6EA7258B7}" sibTransId="{E6934A42-F908-4B6F-B518-BE4CBD702898}"/>
    <dgm:cxn modelId="{11001DC5-8AEA-49DC-8983-4005362044B0}" srcId="{A6EF7072-3952-4F8D-890B-D081DC8603F6}" destId="{75FAE360-56BF-4379-ABF6-25FC75B6B4C1}" srcOrd="1" destOrd="0" parTransId="{2DC0A711-527F-4B3E-AC61-22C41C3ED62F}" sibTransId="{A1C59C5D-9AA2-49C8-8D1E-020380952895}"/>
    <dgm:cxn modelId="{BC404FDD-77AA-455E-A475-193D2C2AF378}" type="presOf" srcId="{75FAE360-56BF-4379-ABF6-25FC75B6B4C1}" destId="{27549483-C0B2-4961-9BEF-8A38A50BD94E}" srcOrd="0" destOrd="4" presId="urn:microsoft.com/office/officeart/2005/8/layout/vList2"/>
    <dgm:cxn modelId="{1F67AFE6-5006-4DF3-9E68-7715C5B5E2F5}" srcId="{44DB3944-8ED9-48CF-985A-E6BDF60CFD85}" destId="{A6EF7072-3952-4F8D-890B-D081DC8603F6}" srcOrd="2" destOrd="0" parTransId="{6AFBFEBB-7423-43B4-B3B1-EFD3A6608748}" sibTransId="{2F95A104-FF53-4394-AE60-22ADB7D8A9C3}"/>
    <dgm:cxn modelId="{01376CF4-A64B-4CC2-B40E-31844575DC20}" type="presOf" srcId="{A6EF7072-3952-4F8D-890B-D081DC8603F6}" destId="{27549483-C0B2-4961-9BEF-8A38A50BD94E}" srcOrd="0" destOrd="2" presId="urn:microsoft.com/office/officeart/2005/8/layout/vList2"/>
    <dgm:cxn modelId="{C206941E-6707-4628-80CA-DC88CF5A3169}" type="presParOf" srcId="{98815BC7-4BF9-4DE2-A9DB-5E2BE78877B7}" destId="{C05BAE47-09FB-45F7-BE78-665369F3A00C}" srcOrd="0" destOrd="0" presId="urn:microsoft.com/office/officeart/2005/8/layout/vList2"/>
    <dgm:cxn modelId="{8CCF4A0D-606A-4713-99EE-AAECC6B64C2A}" type="presParOf" srcId="{98815BC7-4BF9-4DE2-A9DB-5E2BE78877B7}" destId="{27549483-C0B2-4961-9BEF-8A38A50BD94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F9AD1D3-8932-43BC-9F50-C5B754A1E6B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B722D3A3-9B72-4B1F-B6CE-954D972E3060}">
      <dgm:prSet custT="1"/>
      <dgm:spPr>
        <a:solidFill>
          <a:srgbClr val="ED7D31"/>
        </a:solidFill>
        <a:ln>
          <a:solidFill>
            <a:schemeClr val="bg1"/>
          </a:solidFill>
        </a:ln>
      </dgm:spPr>
      <dgm:t>
        <a:bodyPr/>
        <a:lstStyle/>
        <a:p>
          <a:r>
            <a:rPr lang="el-GR" sz="1600" b="1" dirty="0"/>
            <a:t>2021</a:t>
          </a:r>
        </a:p>
      </dgm:t>
    </dgm:pt>
    <dgm:pt modelId="{7A825529-FD1D-432A-B2A0-2BF87FDE2675}" type="parTrans" cxnId="{FD931803-C126-404A-A3AE-220C0A66C364}">
      <dgm:prSet/>
      <dgm:spPr/>
      <dgm:t>
        <a:bodyPr/>
        <a:lstStyle/>
        <a:p>
          <a:endParaRPr lang="el-GR"/>
        </a:p>
      </dgm:t>
    </dgm:pt>
    <dgm:pt modelId="{BD218A2A-1AAF-4514-9561-86E38387826B}" type="sibTrans" cxnId="{FD931803-C126-404A-A3AE-220C0A66C364}">
      <dgm:prSet/>
      <dgm:spPr/>
      <dgm:t>
        <a:bodyPr/>
        <a:lstStyle/>
        <a:p>
          <a:endParaRPr lang="el-GR"/>
        </a:p>
      </dgm:t>
    </dgm:pt>
    <dgm:pt modelId="{D20D6CDE-BA8A-4290-9239-0469CF34D336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D61A0"/>
              </a:solidFill>
            </a:rPr>
            <a:t>Ανάκαμψη</a:t>
          </a:r>
        </a:p>
      </dgm:t>
    </dgm:pt>
    <dgm:pt modelId="{CC511DB1-6A0B-48A3-8E61-889AF7928FB7}" type="parTrans" cxnId="{E6C404B0-80B1-4C27-91DD-4D3BA6737B79}">
      <dgm:prSet/>
      <dgm:spPr/>
      <dgm:t>
        <a:bodyPr/>
        <a:lstStyle/>
        <a:p>
          <a:endParaRPr lang="el-GR"/>
        </a:p>
      </dgm:t>
    </dgm:pt>
    <dgm:pt modelId="{8BA7BEA5-2E39-4792-877A-6A0E8BA382D2}" type="sibTrans" cxnId="{E6C404B0-80B1-4C27-91DD-4D3BA6737B79}">
      <dgm:prSet/>
      <dgm:spPr/>
      <dgm:t>
        <a:bodyPr/>
        <a:lstStyle/>
        <a:p>
          <a:endParaRPr lang="el-GR"/>
        </a:p>
      </dgm:t>
    </dgm:pt>
    <dgm:pt modelId="{05D3E8D8-2812-4E07-83F6-6EDF9CD9A750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D61A0"/>
              </a:solidFill>
            </a:rPr>
            <a:t>Αύξηση κατά 4,6%</a:t>
          </a:r>
        </a:p>
      </dgm:t>
    </dgm:pt>
    <dgm:pt modelId="{BB92C199-E563-423D-82B1-C6CD2F8776FD}" type="parTrans" cxnId="{BA450A80-DC59-4B31-900F-5B512A86DA8C}">
      <dgm:prSet/>
      <dgm:spPr/>
      <dgm:t>
        <a:bodyPr/>
        <a:lstStyle/>
        <a:p>
          <a:endParaRPr lang="el-GR"/>
        </a:p>
      </dgm:t>
    </dgm:pt>
    <dgm:pt modelId="{7A58693C-6988-415F-BD32-B5E1CA5A0DE7}" type="sibTrans" cxnId="{BA450A80-DC59-4B31-900F-5B512A86DA8C}">
      <dgm:prSet/>
      <dgm:spPr/>
      <dgm:t>
        <a:bodyPr/>
        <a:lstStyle/>
        <a:p>
          <a:endParaRPr lang="el-GR"/>
        </a:p>
      </dgm:t>
    </dgm:pt>
    <dgm:pt modelId="{16670404-4A24-4CFF-9CB3-523D1B006E89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D61A0"/>
              </a:solidFill>
            </a:rPr>
            <a:t>Αύξηση της ζήτησης των ορυκτών καυσίμων</a:t>
          </a:r>
        </a:p>
      </dgm:t>
    </dgm:pt>
    <dgm:pt modelId="{6DA07E3E-729D-45F6-B020-8AE885F1ABB4}" type="parTrans" cxnId="{9C49829F-8D64-4912-AEBE-9B9D383DCB80}">
      <dgm:prSet/>
      <dgm:spPr/>
      <dgm:t>
        <a:bodyPr/>
        <a:lstStyle/>
        <a:p>
          <a:endParaRPr lang="el-GR"/>
        </a:p>
      </dgm:t>
    </dgm:pt>
    <dgm:pt modelId="{772AEE7D-0249-4451-932E-1018F8B0C4EF}" type="sibTrans" cxnId="{9C49829F-8D64-4912-AEBE-9B9D383DCB80}">
      <dgm:prSet/>
      <dgm:spPr/>
      <dgm:t>
        <a:bodyPr/>
        <a:lstStyle/>
        <a:p>
          <a:endParaRPr lang="el-GR"/>
        </a:p>
      </dgm:t>
    </dgm:pt>
    <dgm:pt modelId="{1513BE22-666F-410D-B882-7052AE56EB1C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D61A0"/>
              </a:solidFill>
            </a:rPr>
            <a:t>Προσπέραση των επιπέδων του 2019</a:t>
          </a:r>
        </a:p>
      </dgm:t>
    </dgm:pt>
    <dgm:pt modelId="{306370E3-6F0A-46C8-A06E-C282B048A160}" type="parTrans" cxnId="{963D6811-D313-474B-B77C-E1F4AE57E52B}">
      <dgm:prSet/>
      <dgm:spPr/>
      <dgm:t>
        <a:bodyPr/>
        <a:lstStyle/>
        <a:p>
          <a:endParaRPr lang="el-GR"/>
        </a:p>
      </dgm:t>
    </dgm:pt>
    <dgm:pt modelId="{A95B3E02-B1DD-4A54-8BD7-D2655D4E159A}" type="sibTrans" cxnId="{963D6811-D313-474B-B77C-E1F4AE57E52B}">
      <dgm:prSet/>
      <dgm:spPr/>
      <dgm:t>
        <a:bodyPr/>
        <a:lstStyle/>
        <a:p>
          <a:endParaRPr lang="el-GR"/>
        </a:p>
      </dgm:t>
    </dgm:pt>
    <dgm:pt modelId="{C932F698-A866-487F-824B-CD18B774D5D1}" type="pres">
      <dgm:prSet presAssocID="{BF9AD1D3-8932-43BC-9F50-C5B754A1E6B6}" presName="Name0" presStyleCnt="0">
        <dgm:presLayoutVars>
          <dgm:dir/>
          <dgm:animLvl val="lvl"/>
          <dgm:resizeHandles val="exact"/>
        </dgm:presLayoutVars>
      </dgm:prSet>
      <dgm:spPr/>
    </dgm:pt>
    <dgm:pt modelId="{72487E2E-7C33-4C6A-8888-F427427BF3D4}" type="pres">
      <dgm:prSet presAssocID="{B722D3A3-9B72-4B1F-B6CE-954D972E3060}" presName="composite" presStyleCnt="0"/>
      <dgm:spPr/>
    </dgm:pt>
    <dgm:pt modelId="{E14923AD-0C92-4EC7-BD08-24113F5F2B3D}" type="pres">
      <dgm:prSet presAssocID="{B722D3A3-9B72-4B1F-B6CE-954D972E3060}" presName="parTx" presStyleLbl="alignNode1" presStyleIdx="0" presStyleCnt="1" custScaleX="100000" custScaleY="100000" custLinFactNeighborX="0" custLinFactNeighborY="-1600">
        <dgm:presLayoutVars>
          <dgm:chMax val="0"/>
          <dgm:chPref val="0"/>
          <dgm:bulletEnabled val="1"/>
        </dgm:presLayoutVars>
      </dgm:prSet>
      <dgm:spPr/>
    </dgm:pt>
    <dgm:pt modelId="{FC9D4AA2-158D-4E88-B5AE-C63B52B31B95}" type="pres">
      <dgm:prSet presAssocID="{B722D3A3-9B72-4B1F-B6CE-954D972E3060}" presName="desTx" presStyleLbl="alignAccFollowNode1" presStyleIdx="0" presStyleCnt="1" custLinFactNeighborX="-200" custLinFactNeighborY="-4119">
        <dgm:presLayoutVars>
          <dgm:bulletEnabled val="1"/>
        </dgm:presLayoutVars>
      </dgm:prSet>
      <dgm:spPr/>
    </dgm:pt>
  </dgm:ptLst>
  <dgm:cxnLst>
    <dgm:cxn modelId="{FD931803-C126-404A-A3AE-220C0A66C364}" srcId="{BF9AD1D3-8932-43BC-9F50-C5B754A1E6B6}" destId="{B722D3A3-9B72-4B1F-B6CE-954D972E3060}" srcOrd="0" destOrd="0" parTransId="{7A825529-FD1D-432A-B2A0-2BF87FDE2675}" sibTransId="{BD218A2A-1AAF-4514-9561-86E38387826B}"/>
    <dgm:cxn modelId="{963D6811-D313-474B-B77C-E1F4AE57E52B}" srcId="{B722D3A3-9B72-4B1F-B6CE-954D972E3060}" destId="{1513BE22-666F-410D-B882-7052AE56EB1C}" srcOrd="3" destOrd="0" parTransId="{306370E3-6F0A-46C8-A06E-C282B048A160}" sibTransId="{A95B3E02-B1DD-4A54-8BD7-D2655D4E159A}"/>
    <dgm:cxn modelId="{BB3D4147-6738-4784-B862-BC5F3042EBF3}" type="presOf" srcId="{B722D3A3-9B72-4B1F-B6CE-954D972E3060}" destId="{E14923AD-0C92-4EC7-BD08-24113F5F2B3D}" srcOrd="0" destOrd="0" presId="urn:microsoft.com/office/officeart/2005/8/layout/hList1"/>
    <dgm:cxn modelId="{01E4656E-9FAE-4959-8830-FF5657D7735C}" type="presOf" srcId="{D20D6CDE-BA8A-4290-9239-0469CF34D336}" destId="{FC9D4AA2-158D-4E88-B5AE-C63B52B31B95}" srcOrd="0" destOrd="0" presId="urn:microsoft.com/office/officeart/2005/8/layout/hList1"/>
    <dgm:cxn modelId="{BA450A80-DC59-4B31-900F-5B512A86DA8C}" srcId="{B722D3A3-9B72-4B1F-B6CE-954D972E3060}" destId="{05D3E8D8-2812-4E07-83F6-6EDF9CD9A750}" srcOrd="1" destOrd="0" parTransId="{BB92C199-E563-423D-82B1-C6CD2F8776FD}" sibTransId="{7A58693C-6988-415F-BD32-B5E1CA5A0DE7}"/>
    <dgm:cxn modelId="{0D969C83-D8DB-42FE-959A-CAB309CDA729}" type="presOf" srcId="{BF9AD1D3-8932-43BC-9F50-C5B754A1E6B6}" destId="{C932F698-A866-487F-824B-CD18B774D5D1}" srcOrd="0" destOrd="0" presId="urn:microsoft.com/office/officeart/2005/8/layout/hList1"/>
    <dgm:cxn modelId="{8C093C98-9AC3-43E5-ADF2-ECA46BA3640F}" type="presOf" srcId="{16670404-4A24-4CFF-9CB3-523D1B006E89}" destId="{FC9D4AA2-158D-4E88-B5AE-C63B52B31B95}" srcOrd="0" destOrd="2" presId="urn:microsoft.com/office/officeart/2005/8/layout/hList1"/>
    <dgm:cxn modelId="{9C49829F-8D64-4912-AEBE-9B9D383DCB80}" srcId="{B722D3A3-9B72-4B1F-B6CE-954D972E3060}" destId="{16670404-4A24-4CFF-9CB3-523D1B006E89}" srcOrd="2" destOrd="0" parTransId="{6DA07E3E-729D-45F6-B020-8AE885F1ABB4}" sibTransId="{772AEE7D-0249-4451-932E-1018F8B0C4EF}"/>
    <dgm:cxn modelId="{9E1323AE-A4AE-4468-85E2-3D46043FF440}" type="presOf" srcId="{1513BE22-666F-410D-B882-7052AE56EB1C}" destId="{FC9D4AA2-158D-4E88-B5AE-C63B52B31B95}" srcOrd="0" destOrd="3" presId="urn:microsoft.com/office/officeart/2005/8/layout/hList1"/>
    <dgm:cxn modelId="{E6C404B0-80B1-4C27-91DD-4D3BA6737B79}" srcId="{B722D3A3-9B72-4B1F-B6CE-954D972E3060}" destId="{D20D6CDE-BA8A-4290-9239-0469CF34D336}" srcOrd="0" destOrd="0" parTransId="{CC511DB1-6A0B-48A3-8E61-889AF7928FB7}" sibTransId="{8BA7BEA5-2E39-4792-877A-6A0E8BA382D2}"/>
    <dgm:cxn modelId="{3047A2C2-9DBA-4552-82B4-F4883E93C5EC}" type="presOf" srcId="{05D3E8D8-2812-4E07-83F6-6EDF9CD9A750}" destId="{FC9D4AA2-158D-4E88-B5AE-C63B52B31B95}" srcOrd="0" destOrd="1" presId="urn:microsoft.com/office/officeart/2005/8/layout/hList1"/>
    <dgm:cxn modelId="{B41EA778-AE40-46B4-BEAF-D02D774BD206}" type="presParOf" srcId="{C932F698-A866-487F-824B-CD18B774D5D1}" destId="{72487E2E-7C33-4C6A-8888-F427427BF3D4}" srcOrd="0" destOrd="0" presId="urn:microsoft.com/office/officeart/2005/8/layout/hList1"/>
    <dgm:cxn modelId="{C321A0C9-E53D-4263-AFAF-F317D48E5E5D}" type="presParOf" srcId="{72487E2E-7C33-4C6A-8888-F427427BF3D4}" destId="{E14923AD-0C92-4EC7-BD08-24113F5F2B3D}" srcOrd="0" destOrd="0" presId="urn:microsoft.com/office/officeart/2005/8/layout/hList1"/>
    <dgm:cxn modelId="{D83C1450-21F9-45D9-A57B-76C6872ACABC}" type="presParOf" srcId="{72487E2E-7C33-4C6A-8888-F427427BF3D4}" destId="{FC9D4AA2-158D-4E88-B5AE-C63B52B31B9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7CDAACF8-DB7C-4D5C-BF6E-453FDB7BB51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4525C3CD-5E3E-42BF-BEEE-B25833B2894D}">
      <dgm:prSet custT="1"/>
      <dgm:spPr>
        <a:solidFill>
          <a:srgbClr val="1D61A0"/>
        </a:solidFill>
        <a:ln>
          <a:solidFill>
            <a:schemeClr val="bg1"/>
          </a:solidFill>
        </a:ln>
      </dgm:spPr>
      <dgm:t>
        <a:bodyPr/>
        <a:lstStyle/>
        <a:p>
          <a:r>
            <a:rPr lang="el-GR" sz="1600" b="1" dirty="0"/>
            <a:t>2020: </a:t>
          </a:r>
        </a:p>
      </dgm:t>
    </dgm:pt>
    <dgm:pt modelId="{3559EB9F-3758-41A1-97E3-51E28F7A70C9}" type="parTrans" cxnId="{01C31100-7C1A-4030-B672-FB76FF528FC9}">
      <dgm:prSet/>
      <dgm:spPr/>
      <dgm:t>
        <a:bodyPr/>
        <a:lstStyle/>
        <a:p>
          <a:endParaRPr lang="el-GR"/>
        </a:p>
      </dgm:t>
    </dgm:pt>
    <dgm:pt modelId="{2966165D-7114-46F8-8016-A40DA50F9BFA}" type="sibTrans" cxnId="{01C31100-7C1A-4030-B672-FB76FF528FC9}">
      <dgm:prSet/>
      <dgm:spPr/>
      <dgm:t>
        <a:bodyPr/>
        <a:lstStyle/>
        <a:p>
          <a:endParaRPr lang="el-GR"/>
        </a:p>
      </dgm:t>
    </dgm:pt>
    <dgm:pt modelId="{6E82A684-759B-4E7E-8C00-5B6072CF270D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75289"/>
              </a:solidFill>
            </a:rPr>
            <a:t>Μείωση 4% παγκοσμίως</a:t>
          </a:r>
        </a:p>
      </dgm:t>
    </dgm:pt>
    <dgm:pt modelId="{E4005E73-4B04-4DE4-96AD-5381D4D90F99}" type="parTrans" cxnId="{FA499BC5-928A-4E6E-8250-1B5DEB3D66BE}">
      <dgm:prSet/>
      <dgm:spPr/>
      <dgm:t>
        <a:bodyPr/>
        <a:lstStyle/>
        <a:p>
          <a:endParaRPr lang="el-GR"/>
        </a:p>
      </dgm:t>
    </dgm:pt>
    <dgm:pt modelId="{43F0BCAD-67D8-47A8-9681-A0F4D129DC21}" type="sibTrans" cxnId="{FA499BC5-928A-4E6E-8250-1B5DEB3D66BE}">
      <dgm:prSet/>
      <dgm:spPr/>
      <dgm:t>
        <a:bodyPr/>
        <a:lstStyle/>
        <a:p>
          <a:endParaRPr lang="el-GR"/>
        </a:p>
      </dgm:t>
    </dgm:pt>
    <dgm:pt modelId="{A9B77DFC-F50C-4F18-81BE-4525928185B1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75289"/>
              </a:solidFill>
            </a:rPr>
            <a:t>Πτώση 25% σε περιόδους λοκντάουν</a:t>
          </a:r>
        </a:p>
      </dgm:t>
    </dgm:pt>
    <dgm:pt modelId="{8F2B8C3C-11CE-4B97-AECD-D27E2D80E555}" type="parTrans" cxnId="{EAF8C4D8-2507-4753-BB45-C5AABC2E9AF9}">
      <dgm:prSet/>
      <dgm:spPr/>
      <dgm:t>
        <a:bodyPr/>
        <a:lstStyle/>
        <a:p>
          <a:endParaRPr lang="el-GR"/>
        </a:p>
      </dgm:t>
    </dgm:pt>
    <dgm:pt modelId="{7E4CDC23-9788-489A-BACA-B596790835CA}" type="sibTrans" cxnId="{EAF8C4D8-2507-4753-BB45-C5AABC2E9AF9}">
      <dgm:prSet/>
      <dgm:spPr/>
      <dgm:t>
        <a:bodyPr/>
        <a:lstStyle/>
        <a:p>
          <a:endParaRPr lang="el-GR"/>
        </a:p>
      </dgm:t>
    </dgm:pt>
    <dgm:pt modelId="{401A47F8-2C43-4BF9-A0A2-9BF037BF9C5D}">
      <dgm:prSet custT="1"/>
      <dgm:spPr>
        <a:solidFill>
          <a:schemeClr val="bg1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rgbClr val="175289"/>
              </a:solidFill>
            </a:rPr>
            <a:t>Τεράστια πτώση της ζήτησης των ορυκτών καυσίμων</a:t>
          </a:r>
        </a:p>
      </dgm:t>
    </dgm:pt>
    <dgm:pt modelId="{5C39B8D3-B4A9-48C6-AC37-227E49F5A190}" type="parTrans" cxnId="{F7B58D32-35F1-4B5C-B82C-A6137DB22C65}">
      <dgm:prSet/>
      <dgm:spPr/>
      <dgm:t>
        <a:bodyPr/>
        <a:lstStyle/>
        <a:p>
          <a:endParaRPr lang="el-GR"/>
        </a:p>
      </dgm:t>
    </dgm:pt>
    <dgm:pt modelId="{84FC84BA-7BE5-4FF9-8D3D-9B9893A04C39}" type="sibTrans" cxnId="{F7B58D32-35F1-4B5C-B82C-A6137DB22C65}">
      <dgm:prSet/>
      <dgm:spPr/>
      <dgm:t>
        <a:bodyPr/>
        <a:lstStyle/>
        <a:p>
          <a:endParaRPr lang="el-GR"/>
        </a:p>
      </dgm:t>
    </dgm:pt>
    <dgm:pt modelId="{A4E8349D-30F3-44AA-A299-A2BF23E53D28}" type="pres">
      <dgm:prSet presAssocID="{7CDAACF8-DB7C-4D5C-BF6E-453FDB7BB512}" presName="Name0" presStyleCnt="0">
        <dgm:presLayoutVars>
          <dgm:dir/>
          <dgm:animLvl val="lvl"/>
          <dgm:resizeHandles val="exact"/>
        </dgm:presLayoutVars>
      </dgm:prSet>
      <dgm:spPr/>
    </dgm:pt>
    <dgm:pt modelId="{B4C280BE-F0D9-4B98-9486-79C43B3A1CD2}" type="pres">
      <dgm:prSet presAssocID="{4525C3CD-5E3E-42BF-BEEE-B25833B2894D}" presName="composite" presStyleCnt="0"/>
      <dgm:spPr/>
    </dgm:pt>
    <dgm:pt modelId="{C17FB581-6758-4988-8253-17FFEEA7330E}" type="pres">
      <dgm:prSet presAssocID="{4525C3CD-5E3E-42BF-BEEE-B25833B2894D}" presName="parTx" presStyleLbl="alignNode1" presStyleIdx="0" presStyleCnt="1" custScaleY="87618">
        <dgm:presLayoutVars>
          <dgm:chMax val="0"/>
          <dgm:chPref val="0"/>
          <dgm:bulletEnabled val="1"/>
        </dgm:presLayoutVars>
      </dgm:prSet>
      <dgm:spPr/>
    </dgm:pt>
    <dgm:pt modelId="{6070E22E-A43D-4560-981D-DE14E2BF2074}" type="pres">
      <dgm:prSet presAssocID="{4525C3CD-5E3E-42BF-BEEE-B25833B2894D}" presName="desTx" presStyleLbl="alignAccFollowNode1" presStyleIdx="0" presStyleCnt="1" custLinFactNeighborX="9922" custLinFactNeighborY="2100">
        <dgm:presLayoutVars>
          <dgm:bulletEnabled val="1"/>
        </dgm:presLayoutVars>
      </dgm:prSet>
      <dgm:spPr/>
    </dgm:pt>
  </dgm:ptLst>
  <dgm:cxnLst>
    <dgm:cxn modelId="{01C31100-7C1A-4030-B672-FB76FF528FC9}" srcId="{7CDAACF8-DB7C-4D5C-BF6E-453FDB7BB512}" destId="{4525C3CD-5E3E-42BF-BEEE-B25833B2894D}" srcOrd="0" destOrd="0" parTransId="{3559EB9F-3758-41A1-97E3-51E28F7A70C9}" sibTransId="{2966165D-7114-46F8-8016-A40DA50F9BFA}"/>
    <dgm:cxn modelId="{614B181D-30BD-4453-9815-E9325A5C6144}" type="presOf" srcId="{A9B77DFC-F50C-4F18-81BE-4525928185B1}" destId="{6070E22E-A43D-4560-981D-DE14E2BF2074}" srcOrd="0" destOrd="1" presId="urn:microsoft.com/office/officeart/2005/8/layout/hList1"/>
    <dgm:cxn modelId="{F7B58D32-35F1-4B5C-B82C-A6137DB22C65}" srcId="{4525C3CD-5E3E-42BF-BEEE-B25833B2894D}" destId="{401A47F8-2C43-4BF9-A0A2-9BF037BF9C5D}" srcOrd="2" destOrd="0" parTransId="{5C39B8D3-B4A9-48C6-AC37-227E49F5A190}" sibTransId="{84FC84BA-7BE5-4FF9-8D3D-9B9893A04C39}"/>
    <dgm:cxn modelId="{91784E41-3103-44D0-8B1D-E21A6B1621B7}" type="presOf" srcId="{7CDAACF8-DB7C-4D5C-BF6E-453FDB7BB512}" destId="{A4E8349D-30F3-44AA-A299-A2BF23E53D28}" srcOrd="0" destOrd="0" presId="urn:microsoft.com/office/officeart/2005/8/layout/hList1"/>
    <dgm:cxn modelId="{BD107E47-F965-4EB2-B02A-8BE779D9AFDC}" type="presOf" srcId="{6E82A684-759B-4E7E-8C00-5B6072CF270D}" destId="{6070E22E-A43D-4560-981D-DE14E2BF2074}" srcOrd="0" destOrd="0" presId="urn:microsoft.com/office/officeart/2005/8/layout/hList1"/>
    <dgm:cxn modelId="{E31D99BA-28C2-4F26-B535-6A31FF203660}" type="presOf" srcId="{401A47F8-2C43-4BF9-A0A2-9BF037BF9C5D}" destId="{6070E22E-A43D-4560-981D-DE14E2BF2074}" srcOrd="0" destOrd="2" presId="urn:microsoft.com/office/officeart/2005/8/layout/hList1"/>
    <dgm:cxn modelId="{FA499BC5-928A-4E6E-8250-1B5DEB3D66BE}" srcId="{4525C3CD-5E3E-42BF-BEEE-B25833B2894D}" destId="{6E82A684-759B-4E7E-8C00-5B6072CF270D}" srcOrd="0" destOrd="0" parTransId="{E4005E73-4B04-4DE4-96AD-5381D4D90F99}" sibTransId="{43F0BCAD-67D8-47A8-9681-A0F4D129DC21}"/>
    <dgm:cxn modelId="{8E06A2D4-7A00-47F9-903F-B9C3B079A99C}" type="presOf" srcId="{4525C3CD-5E3E-42BF-BEEE-B25833B2894D}" destId="{C17FB581-6758-4988-8253-17FFEEA7330E}" srcOrd="0" destOrd="0" presId="urn:microsoft.com/office/officeart/2005/8/layout/hList1"/>
    <dgm:cxn modelId="{EAF8C4D8-2507-4753-BB45-C5AABC2E9AF9}" srcId="{4525C3CD-5E3E-42BF-BEEE-B25833B2894D}" destId="{A9B77DFC-F50C-4F18-81BE-4525928185B1}" srcOrd="1" destOrd="0" parTransId="{8F2B8C3C-11CE-4B97-AECD-D27E2D80E555}" sibTransId="{7E4CDC23-9788-489A-BACA-B596790835CA}"/>
    <dgm:cxn modelId="{73E5C77F-EC68-4071-AEB7-38FD2E1738E2}" type="presParOf" srcId="{A4E8349D-30F3-44AA-A299-A2BF23E53D28}" destId="{B4C280BE-F0D9-4B98-9486-79C43B3A1CD2}" srcOrd="0" destOrd="0" presId="urn:microsoft.com/office/officeart/2005/8/layout/hList1"/>
    <dgm:cxn modelId="{21941151-598F-49D1-8DCD-FE136751DC09}" type="presParOf" srcId="{B4C280BE-F0D9-4B98-9486-79C43B3A1CD2}" destId="{C17FB581-6758-4988-8253-17FFEEA7330E}" srcOrd="0" destOrd="0" presId="urn:microsoft.com/office/officeart/2005/8/layout/hList1"/>
    <dgm:cxn modelId="{A1992F37-0589-4888-BEBA-81054F061E65}" type="presParOf" srcId="{B4C280BE-F0D9-4B98-9486-79C43B3A1CD2}" destId="{6070E22E-A43D-4560-981D-DE14E2BF207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4CEDC82-BE70-4E2A-9760-C5F9E54F5532}" type="doc">
      <dgm:prSet loTypeId="urn:microsoft.com/office/officeart/2005/8/layout/pyramid1" loCatId="pyramid" qsTypeId="urn:microsoft.com/office/officeart/2005/8/quickstyle/simple3" qsCatId="simple" csTypeId="urn:microsoft.com/office/officeart/2005/8/colors/accent0_1" csCatId="mainScheme"/>
      <dgm:spPr/>
      <dgm:t>
        <a:bodyPr/>
        <a:lstStyle/>
        <a:p>
          <a:endParaRPr lang="el-GR"/>
        </a:p>
      </dgm:t>
    </dgm:pt>
    <dgm:pt modelId="{7CED0E88-F3CE-4712-B5CD-1E58374A597E}">
      <dgm:prSet custT="1"/>
      <dgm:spPr/>
      <dgm:t>
        <a:bodyPr/>
        <a:lstStyle/>
        <a:p>
          <a:r>
            <a:rPr lang="el-GR" sz="1600" b="1" dirty="0"/>
            <a:t>Ενεργειακή ζήτηση</a:t>
          </a:r>
          <a:endParaRPr lang="el-GR" sz="1600" dirty="0"/>
        </a:p>
      </dgm:t>
    </dgm:pt>
    <dgm:pt modelId="{3ABDB135-CD99-4D1E-8F30-0FAAE8575AB1}" type="parTrans" cxnId="{2054F1E3-E41B-4F2E-9471-1687D1F8B127}">
      <dgm:prSet/>
      <dgm:spPr/>
      <dgm:t>
        <a:bodyPr/>
        <a:lstStyle/>
        <a:p>
          <a:endParaRPr lang="el-GR" sz="1600"/>
        </a:p>
      </dgm:t>
    </dgm:pt>
    <dgm:pt modelId="{8052A8E2-E75D-434F-99F7-9A4A5333CB8D}" type="sibTrans" cxnId="{2054F1E3-E41B-4F2E-9471-1687D1F8B127}">
      <dgm:prSet/>
      <dgm:spPr/>
      <dgm:t>
        <a:bodyPr/>
        <a:lstStyle/>
        <a:p>
          <a:endParaRPr lang="el-GR" sz="1600"/>
        </a:p>
      </dgm:t>
    </dgm:pt>
    <dgm:pt modelId="{044816CE-8B14-42AA-B015-EB5E58EC4F06}" type="pres">
      <dgm:prSet presAssocID="{C4CEDC82-BE70-4E2A-9760-C5F9E54F5532}" presName="Name0" presStyleCnt="0">
        <dgm:presLayoutVars>
          <dgm:dir/>
          <dgm:animLvl val="lvl"/>
          <dgm:resizeHandles val="exact"/>
        </dgm:presLayoutVars>
      </dgm:prSet>
      <dgm:spPr/>
    </dgm:pt>
    <dgm:pt modelId="{7CC7ABB1-8202-41EB-9E45-AC97007644DE}" type="pres">
      <dgm:prSet presAssocID="{7CED0E88-F3CE-4712-B5CD-1E58374A597E}" presName="Name8" presStyleCnt="0"/>
      <dgm:spPr/>
    </dgm:pt>
    <dgm:pt modelId="{10031D72-7A58-4439-8FC6-F233008C7082}" type="pres">
      <dgm:prSet presAssocID="{7CED0E88-F3CE-4712-B5CD-1E58374A597E}" presName="level" presStyleLbl="node1" presStyleIdx="0" presStyleCnt="1">
        <dgm:presLayoutVars>
          <dgm:chMax val="1"/>
          <dgm:bulletEnabled val="1"/>
        </dgm:presLayoutVars>
      </dgm:prSet>
      <dgm:spPr/>
    </dgm:pt>
    <dgm:pt modelId="{5F944DAA-C644-483B-9D3B-7C66BD6881F2}" type="pres">
      <dgm:prSet presAssocID="{7CED0E88-F3CE-4712-B5CD-1E58374A597E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956E736-B1F5-47B4-BC38-47391B51F1F7}" type="presOf" srcId="{C4CEDC82-BE70-4E2A-9760-C5F9E54F5532}" destId="{044816CE-8B14-42AA-B015-EB5E58EC4F06}" srcOrd="0" destOrd="0" presId="urn:microsoft.com/office/officeart/2005/8/layout/pyramid1"/>
    <dgm:cxn modelId="{1EF7BB7A-2774-42F7-A0D1-074BC63BD109}" type="presOf" srcId="{7CED0E88-F3CE-4712-B5CD-1E58374A597E}" destId="{5F944DAA-C644-483B-9D3B-7C66BD6881F2}" srcOrd="1" destOrd="0" presId="urn:microsoft.com/office/officeart/2005/8/layout/pyramid1"/>
    <dgm:cxn modelId="{2054F1E3-E41B-4F2E-9471-1687D1F8B127}" srcId="{C4CEDC82-BE70-4E2A-9760-C5F9E54F5532}" destId="{7CED0E88-F3CE-4712-B5CD-1E58374A597E}" srcOrd="0" destOrd="0" parTransId="{3ABDB135-CD99-4D1E-8F30-0FAAE8575AB1}" sibTransId="{8052A8E2-E75D-434F-99F7-9A4A5333CB8D}"/>
    <dgm:cxn modelId="{D405EAF3-0E29-4B9F-B5AB-4EF8BCE6411F}" type="presOf" srcId="{7CED0E88-F3CE-4712-B5CD-1E58374A597E}" destId="{10031D72-7A58-4439-8FC6-F233008C7082}" srcOrd="0" destOrd="0" presId="urn:microsoft.com/office/officeart/2005/8/layout/pyramid1"/>
    <dgm:cxn modelId="{5983EACD-F816-4CA7-8146-C45DA8602861}" type="presParOf" srcId="{044816CE-8B14-42AA-B015-EB5E58EC4F06}" destId="{7CC7ABB1-8202-41EB-9E45-AC97007644DE}" srcOrd="0" destOrd="0" presId="urn:microsoft.com/office/officeart/2005/8/layout/pyramid1"/>
    <dgm:cxn modelId="{6759E468-C341-4C10-B9EF-6F7D10B0A421}" type="presParOf" srcId="{7CC7ABB1-8202-41EB-9E45-AC97007644DE}" destId="{10031D72-7A58-4439-8FC6-F233008C7082}" srcOrd="0" destOrd="0" presId="urn:microsoft.com/office/officeart/2005/8/layout/pyramid1"/>
    <dgm:cxn modelId="{57A29F96-FBEE-4920-91F8-076BA142831B}" type="presParOf" srcId="{7CC7ABB1-8202-41EB-9E45-AC97007644DE}" destId="{5F944DAA-C644-483B-9D3B-7C66BD6881F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B781ECA7-96B3-4E7A-A846-E03FDF1C5FC8}" type="doc">
      <dgm:prSet loTypeId="urn:microsoft.com/office/officeart/2008/layout/LinedList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l-GR"/>
        </a:p>
      </dgm:t>
    </dgm:pt>
    <dgm:pt modelId="{19382D85-DCCB-4F1C-82F8-47B9A90A92F8}">
      <dgm:prSet custT="1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l-GR" sz="1600" dirty="0"/>
            <a:t>Πετρέλαιο: πτώση 8</a:t>
          </a:r>
          <a:r>
            <a:rPr lang="en-US" sz="1600" dirty="0"/>
            <a:t>,8</a:t>
          </a:r>
          <a:r>
            <a:rPr lang="el-GR" sz="1600" dirty="0"/>
            <a:t>% κυρίως λόγω των μειωμένων μεταφορών</a:t>
          </a:r>
        </a:p>
      </dgm:t>
    </dgm:pt>
    <dgm:pt modelId="{C9D3A54D-E170-419E-BA7C-A872FCBCF3B6}" type="parTrans" cxnId="{E83A9708-F555-4B39-8AFD-30032B3B2208}">
      <dgm:prSet/>
      <dgm:spPr/>
      <dgm:t>
        <a:bodyPr/>
        <a:lstStyle/>
        <a:p>
          <a:endParaRPr lang="el-GR" sz="1600"/>
        </a:p>
      </dgm:t>
    </dgm:pt>
    <dgm:pt modelId="{9422BB45-9B4C-4EA7-9F13-7981DA6F69C8}" type="sibTrans" cxnId="{E83A9708-F555-4B39-8AFD-30032B3B2208}">
      <dgm:prSet/>
      <dgm:spPr/>
      <dgm:t>
        <a:bodyPr/>
        <a:lstStyle/>
        <a:p>
          <a:endParaRPr lang="el-GR" sz="1600"/>
        </a:p>
      </dgm:t>
    </dgm:pt>
    <dgm:pt modelId="{6C8AB83D-A360-4CF3-9D7C-CCB5CAAC3613}">
      <dgm:prSet custT="1"/>
      <dgm:spPr/>
      <dgm:t>
        <a:bodyPr/>
        <a:lstStyle/>
        <a:p>
          <a:r>
            <a:rPr lang="el-GR" sz="1600" dirty="0"/>
            <a:t>Άνθρακας: πτώση 4% κυρίως λόγω της πεσμένης ζήτησης σε ηλεκτρισμό</a:t>
          </a:r>
        </a:p>
      </dgm:t>
    </dgm:pt>
    <dgm:pt modelId="{8A5C9CDA-EFF0-411A-9FA8-E613E4EBE054}" type="parTrans" cxnId="{FBDD8981-7D1F-4C1A-97DC-64E571A21E8C}">
      <dgm:prSet/>
      <dgm:spPr/>
      <dgm:t>
        <a:bodyPr/>
        <a:lstStyle/>
        <a:p>
          <a:endParaRPr lang="el-GR" sz="1600"/>
        </a:p>
      </dgm:t>
    </dgm:pt>
    <dgm:pt modelId="{4774E6EE-9AF9-4EDB-BA0F-DE391FE04F95}" type="sibTrans" cxnId="{FBDD8981-7D1F-4C1A-97DC-64E571A21E8C}">
      <dgm:prSet/>
      <dgm:spPr/>
      <dgm:t>
        <a:bodyPr/>
        <a:lstStyle/>
        <a:p>
          <a:endParaRPr lang="el-GR" sz="1600"/>
        </a:p>
      </dgm:t>
    </dgm:pt>
    <dgm:pt modelId="{D75D039F-F212-462B-B683-7ED0C812C51F}">
      <dgm:prSet custT="1"/>
      <dgm:spPr/>
      <dgm:t>
        <a:bodyPr/>
        <a:lstStyle/>
        <a:p>
          <a:r>
            <a:rPr lang="el-GR" sz="1600"/>
            <a:t>Φυσικό αέριο: Μικρό πλήγμα εξαιτίας της εμπλοκής του στην ηλεκτροπαραγωγή</a:t>
          </a:r>
        </a:p>
      </dgm:t>
    </dgm:pt>
    <dgm:pt modelId="{255B49D7-59CA-41D3-9282-ADFDF0A58D37}" type="parTrans" cxnId="{8198D9B2-D838-4971-B264-E62D6A37BE90}">
      <dgm:prSet/>
      <dgm:spPr/>
      <dgm:t>
        <a:bodyPr/>
        <a:lstStyle/>
        <a:p>
          <a:endParaRPr lang="el-GR" sz="1600"/>
        </a:p>
      </dgm:t>
    </dgm:pt>
    <dgm:pt modelId="{2663CF80-8726-4EE0-ACFA-78E38B13FC80}" type="sibTrans" cxnId="{8198D9B2-D838-4971-B264-E62D6A37BE90}">
      <dgm:prSet/>
      <dgm:spPr/>
      <dgm:t>
        <a:bodyPr/>
        <a:lstStyle/>
        <a:p>
          <a:endParaRPr lang="el-GR" sz="1600"/>
        </a:p>
      </dgm:t>
    </dgm:pt>
    <dgm:pt modelId="{86144634-EBA9-468B-9287-CA63CB6334CC}" type="pres">
      <dgm:prSet presAssocID="{B781ECA7-96B3-4E7A-A846-E03FDF1C5FC8}" presName="vert0" presStyleCnt="0">
        <dgm:presLayoutVars>
          <dgm:dir/>
          <dgm:animOne val="branch"/>
          <dgm:animLvl val="lvl"/>
        </dgm:presLayoutVars>
      </dgm:prSet>
      <dgm:spPr/>
    </dgm:pt>
    <dgm:pt modelId="{00C1B167-A4A7-4135-A181-5B737BB04DB5}" type="pres">
      <dgm:prSet presAssocID="{19382D85-DCCB-4F1C-82F8-47B9A90A92F8}" presName="thickLine" presStyleLbl="alignNode1" presStyleIdx="0" presStyleCnt="3"/>
      <dgm:spPr/>
    </dgm:pt>
    <dgm:pt modelId="{C7E1ECB7-915A-4B8D-BAB2-9CA243F0827D}" type="pres">
      <dgm:prSet presAssocID="{19382D85-DCCB-4F1C-82F8-47B9A90A92F8}" presName="horz1" presStyleCnt="0"/>
      <dgm:spPr/>
    </dgm:pt>
    <dgm:pt modelId="{06DFD755-A380-4EC5-9A54-1833C640CCDA}" type="pres">
      <dgm:prSet presAssocID="{19382D85-DCCB-4F1C-82F8-47B9A90A92F8}" presName="tx1" presStyleLbl="revTx" presStyleIdx="0" presStyleCnt="3"/>
      <dgm:spPr/>
    </dgm:pt>
    <dgm:pt modelId="{FEA31898-6A24-4B0E-855D-4A81CD26EC14}" type="pres">
      <dgm:prSet presAssocID="{19382D85-DCCB-4F1C-82F8-47B9A90A92F8}" presName="vert1" presStyleCnt="0"/>
      <dgm:spPr/>
    </dgm:pt>
    <dgm:pt modelId="{ACA76665-F997-4B8B-A403-8DFAE9420FD4}" type="pres">
      <dgm:prSet presAssocID="{6C8AB83D-A360-4CF3-9D7C-CCB5CAAC3613}" presName="thickLine" presStyleLbl="alignNode1" presStyleIdx="1" presStyleCnt="3"/>
      <dgm:spPr/>
    </dgm:pt>
    <dgm:pt modelId="{BF74428B-161F-4C1C-B507-7365F952A396}" type="pres">
      <dgm:prSet presAssocID="{6C8AB83D-A360-4CF3-9D7C-CCB5CAAC3613}" presName="horz1" presStyleCnt="0"/>
      <dgm:spPr/>
    </dgm:pt>
    <dgm:pt modelId="{6D39B968-E593-46C5-B1AB-05DB7D8CF343}" type="pres">
      <dgm:prSet presAssocID="{6C8AB83D-A360-4CF3-9D7C-CCB5CAAC3613}" presName="tx1" presStyleLbl="revTx" presStyleIdx="1" presStyleCnt="3"/>
      <dgm:spPr/>
    </dgm:pt>
    <dgm:pt modelId="{5AFB0FB8-CF6A-4F56-9262-21A56B081C85}" type="pres">
      <dgm:prSet presAssocID="{6C8AB83D-A360-4CF3-9D7C-CCB5CAAC3613}" presName="vert1" presStyleCnt="0"/>
      <dgm:spPr/>
    </dgm:pt>
    <dgm:pt modelId="{916026CC-B286-4F32-BDAC-1F097386F1BA}" type="pres">
      <dgm:prSet presAssocID="{D75D039F-F212-462B-B683-7ED0C812C51F}" presName="thickLine" presStyleLbl="alignNode1" presStyleIdx="2" presStyleCnt="3"/>
      <dgm:spPr>
        <a:ln>
          <a:solidFill>
            <a:schemeClr val="bg1">
              <a:lumMod val="85000"/>
            </a:schemeClr>
          </a:solidFill>
        </a:ln>
      </dgm:spPr>
    </dgm:pt>
    <dgm:pt modelId="{78EDCD55-873A-440F-9D74-A69D8B2A6937}" type="pres">
      <dgm:prSet presAssocID="{D75D039F-F212-462B-B683-7ED0C812C51F}" presName="horz1" presStyleCnt="0"/>
      <dgm:spPr/>
    </dgm:pt>
    <dgm:pt modelId="{FCE36B06-82B5-4A6B-A0E1-402DEC790341}" type="pres">
      <dgm:prSet presAssocID="{D75D039F-F212-462B-B683-7ED0C812C51F}" presName="tx1" presStyleLbl="revTx" presStyleIdx="2" presStyleCnt="3"/>
      <dgm:spPr/>
    </dgm:pt>
    <dgm:pt modelId="{FC183F8B-A4E2-43C7-95E5-DF4FFBA09F9C}" type="pres">
      <dgm:prSet presAssocID="{D75D039F-F212-462B-B683-7ED0C812C51F}" presName="vert1" presStyleCnt="0"/>
      <dgm:spPr/>
    </dgm:pt>
  </dgm:ptLst>
  <dgm:cxnLst>
    <dgm:cxn modelId="{E83A9708-F555-4B39-8AFD-30032B3B2208}" srcId="{B781ECA7-96B3-4E7A-A846-E03FDF1C5FC8}" destId="{19382D85-DCCB-4F1C-82F8-47B9A90A92F8}" srcOrd="0" destOrd="0" parTransId="{C9D3A54D-E170-419E-BA7C-A872FCBCF3B6}" sibTransId="{9422BB45-9B4C-4EA7-9F13-7981DA6F69C8}"/>
    <dgm:cxn modelId="{FBDD8981-7D1F-4C1A-97DC-64E571A21E8C}" srcId="{B781ECA7-96B3-4E7A-A846-E03FDF1C5FC8}" destId="{6C8AB83D-A360-4CF3-9D7C-CCB5CAAC3613}" srcOrd="1" destOrd="0" parTransId="{8A5C9CDA-EFF0-411A-9FA8-E613E4EBE054}" sibTransId="{4774E6EE-9AF9-4EDB-BA0F-DE391FE04F95}"/>
    <dgm:cxn modelId="{A5BA3CA1-FE2F-4FA9-A322-4F16CDB832E9}" type="presOf" srcId="{B781ECA7-96B3-4E7A-A846-E03FDF1C5FC8}" destId="{86144634-EBA9-468B-9287-CA63CB6334CC}" srcOrd="0" destOrd="0" presId="urn:microsoft.com/office/officeart/2008/layout/LinedList"/>
    <dgm:cxn modelId="{8198D9B2-D838-4971-B264-E62D6A37BE90}" srcId="{B781ECA7-96B3-4E7A-A846-E03FDF1C5FC8}" destId="{D75D039F-F212-462B-B683-7ED0C812C51F}" srcOrd="2" destOrd="0" parTransId="{255B49D7-59CA-41D3-9282-ADFDF0A58D37}" sibTransId="{2663CF80-8726-4EE0-ACFA-78E38B13FC80}"/>
    <dgm:cxn modelId="{2BEA72C5-B13A-4CAB-ADA7-217E5895DAF2}" type="presOf" srcId="{6C8AB83D-A360-4CF3-9D7C-CCB5CAAC3613}" destId="{6D39B968-E593-46C5-B1AB-05DB7D8CF343}" srcOrd="0" destOrd="0" presId="urn:microsoft.com/office/officeart/2008/layout/LinedList"/>
    <dgm:cxn modelId="{2DBC88E8-CA24-4B20-BADE-DFE7656101C6}" type="presOf" srcId="{19382D85-DCCB-4F1C-82F8-47B9A90A92F8}" destId="{06DFD755-A380-4EC5-9A54-1833C640CCDA}" srcOrd="0" destOrd="0" presId="urn:microsoft.com/office/officeart/2008/layout/LinedList"/>
    <dgm:cxn modelId="{352A9AF6-4E8E-426D-8017-061D4CEB64CB}" type="presOf" srcId="{D75D039F-F212-462B-B683-7ED0C812C51F}" destId="{FCE36B06-82B5-4A6B-A0E1-402DEC790341}" srcOrd="0" destOrd="0" presId="urn:microsoft.com/office/officeart/2008/layout/LinedList"/>
    <dgm:cxn modelId="{98C137C5-2F10-4275-A13B-B1CFC62C9BA3}" type="presParOf" srcId="{86144634-EBA9-468B-9287-CA63CB6334CC}" destId="{00C1B167-A4A7-4135-A181-5B737BB04DB5}" srcOrd="0" destOrd="0" presId="urn:microsoft.com/office/officeart/2008/layout/LinedList"/>
    <dgm:cxn modelId="{C27E6F9C-D8F3-45B6-A62F-07B22F968F26}" type="presParOf" srcId="{86144634-EBA9-468B-9287-CA63CB6334CC}" destId="{C7E1ECB7-915A-4B8D-BAB2-9CA243F0827D}" srcOrd="1" destOrd="0" presId="urn:microsoft.com/office/officeart/2008/layout/LinedList"/>
    <dgm:cxn modelId="{6C4C3ED1-4498-4FF2-846F-4EAA2C3291DF}" type="presParOf" srcId="{C7E1ECB7-915A-4B8D-BAB2-9CA243F0827D}" destId="{06DFD755-A380-4EC5-9A54-1833C640CCDA}" srcOrd="0" destOrd="0" presId="urn:microsoft.com/office/officeart/2008/layout/LinedList"/>
    <dgm:cxn modelId="{A9AF8A13-5330-4EE5-835B-5B2B2F8076B0}" type="presParOf" srcId="{C7E1ECB7-915A-4B8D-BAB2-9CA243F0827D}" destId="{FEA31898-6A24-4B0E-855D-4A81CD26EC14}" srcOrd="1" destOrd="0" presId="urn:microsoft.com/office/officeart/2008/layout/LinedList"/>
    <dgm:cxn modelId="{C4A892B8-107C-46F1-BD8B-962E7E50CE43}" type="presParOf" srcId="{86144634-EBA9-468B-9287-CA63CB6334CC}" destId="{ACA76665-F997-4B8B-A403-8DFAE9420FD4}" srcOrd="2" destOrd="0" presId="urn:microsoft.com/office/officeart/2008/layout/LinedList"/>
    <dgm:cxn modelId="{7B899FD7-4F66-4187-9FC5-FF1DB73C7738}" type="presParOf" srcId="{86144634-EBA9-468B-9287-CA63CB6334CC}" destId="{BF74428B-161F-4C1C-B507-7365F952A396}" srcOrd="3" destOrd="0" presId="urn:microsoft.com/office/officeart/2008/layout/LinedList"/>
    <dgm:cxn modelId="{D3D0690C-7986-4E70-B466-E079CF201CA1}" type="presParOf" srcId="{BF74428B-161F-4C1C-B507-7365F952A396}" destId="{6D39B968-E593-46C5-B1AB-05DB7D8CF343}" srcOrd="0" destOrd="0" presId="urn:microsoft.com/office/officeart/2008/layout/LinedList"/>
    <dgm:cxn modelId="{2BD0B9DB-F3FE-45B6-B075-C16C1361254B}" type="presParOf" srcId="{BF74428B-161F-4C1C-B507-7365F952A396}" destId="{5AFB0FB8-CF6A-4F56-9262-21A56B081C85}" srcOrd="1" destOrd="0" presId="urn:microsoft.com/office/officeart/2008/layout/LinedList"/>
    <dgm:cxn modelId="{F7B0A07B-14B6-44CD-BE67-581C1A5BC2CA}" type="presParOf" srcId="{86144634-EBA9-468B-9287-CA63CB6334CC}" destId="{916026CC-B286-4F32-BDAC-1F097386F1BA}" srcOrd="4" destOrd="0" presId="urn:microsoft.com/office/officeart/2008/layout/LinedList"/>
    <dgm:cxn modelId="{2F08EB43-9BD5-485B-8DD8-D325C54B56AC}" type="presParOf" srcId="{86144634-EBA9-468B-9287-CA63CB6334CC}" destId="{78EDCD55-873A-440F-9D74-A69D8B2A6937}" srcOrd="5" destOrd="0" presId="urn:microsoft.com/office/officeart/2008/layout/LinedList"/>
    <dgm:cxn modelId="{F700589F-D65B-4174-B881-26A6AD80192E}" type="presParOf" srcId="{78EDCD55-873A-440F-9D74-A69D8B2A6937}" destId="{FCE36B06-82B5-4A6B-A0E1-402DEC790341}" srcOrd="0" destOrd="0" presId="urn:microsoft.com/office/officeart/2008/layout/LinedList"/>
    <dgm:cxn modelId="{F13FED35-DD60-4D9B-B7A7-C1FA3D8C7843}" type="presParOf" srcId="{78EDCD55-873A-440F-9D74-A69D8B2A6937}" destId="{FC183F8B-A4E2-43C7-95E5-DF4FFBA09F9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B1D5030-A024-4445-B004-77D0A446218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6412D8C2-F50E-4B53-9E44-2A888D245B4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l-GR" b="1" dirty="0"/>
            <a:t>Ζήτηση ορυκτών καυσίμων</a:t>
          </a:r>
          <a:endParaRPr lang="el-GR" dirty="0"/>
        </a:p>
      </dgm:t>
    </dgm:pt>
    <dgm:pt modelId="{B29E19AE-DB6A-4C59-A50A-FF4D6099E260}" type="parTrans" cxnId="{A68F6736-C37B-4533-8F9C-5F271EB78A7D}">
      <dgm:prSet/>
      <dgm:spPr/>
      <dgm:t>
        <a:bodyPr/>
        <a:lstStyle/>
        <a:p>
          <a:endParaRPr lang="el-GR"/>
        </a:p>
      </dgm:t>
    </dgm:pt>
    <dgm:pt modelId="{6134745F-47B4-42F9-860E-A727C0E46A7C}" type="sibTrans" cxnId="{A68F6736-C37B-4533-8F9C-5F271EB78A7D}">
      <dgm:prSet/>
      <dgm:spPr/>
      <dgm:t>
        <a:bodyPr/>
        <a:lstStyle/>
        <a:p>
          <a:endParaRPr lang="el-GR"/>
        </a:p>
      </dgm:t>
    </dgm:pt>
    <dgm:pt modelId="{376CB256-68BB-45ED-8D65-0E56DAF20A50}" type="pres">
      <dgm:prSet presAssocID="{BB1D5030-A024-4445-B004-77D0A446218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46CB2596-7505-4ACD-A57C-DE1B0724F2C1}" type="pres">
      <dgm:prSet presAssocID="{6412D8C2-F50E-4B53-9E44-2A888D245B4B}" presName="circle1" presStyleLbl="node1" presStyleIdx="0" presStyleCnt="1"/>
      <dgm:spPr>
        <a:solidFill>
          <a:schemeClr val="bg1">
            <a:lumMod val="85000"/>
          </a:schemeClr>
        </a:solidFill>
      </dgm:spPr>
    </dgm:pt>
    <dgm:pt modelId="{EC703048-A0FD-4236-8958-F489F1B4B2E2}" type="pres">
      <dgm:prSet presAssocID="{6412D8C2-F50E-4B53-9E44-2A888D245B4B}" presName="space" presStyleCnt="0"/>
      <dgm:spPr/>
    </dgm:pt>
    <dgm:pt modelId="{94BB0F98-7519-421F-BAA7-3A0C079BE8DA}" type="pres">
      <dgm:prSet presAssocID="{6412D8C2-F50E-4B53-9E44-2A888D245B4B}" presName="rect1" presStyleLbl="alignAcc1" presStyleIdx="0" presStyleCnt="1"/>
      <dgm:spPr/>
    </dgm:pt>
    <dgm:pt modelId="{3012A346-E751-4C37-AB8C-AE8B3509BB97}" type="pres">
      <dgm:prSet presAssocID="{6412D8C2-F50E-4B53-9E44-2A888D245B4B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7DCF1B33-29E7-416C-BB6C-6B1AAA55F290}" type="presOf" srcId="{6412D8C2-F50E-4B53-9E44-2A888D245B4B}" destId="{3012A346-E751-4C37-AB8C-AE8B3509BB97}" srcOrd="1" destOrd="0" presId="urn:microsoft.com/office/officeart/2005/8/layout/target3"/>
    <dgm:cxn modelId="{A68F6736-C37B-4533-8F9C-5F271EB78A7D}" srcId="{BB1D5030-A024-4445-B004-77D0A4462185}" destId="{6412D8C2-F50E-4B53-9E44-2A888D245B4B}" srcOrd="0" destOrd="0" parTransId="{B29E19AE-DB6A-4C59-A50A-FF4D6099E260}" sibTransId="{6134745F-47B4-42F9-860E-A727C0E46A7C}"/>
    <dgm:cxn modelId="{B002A450-24B7-491A-89B6-0BAA22193722}" type="presOf" srcId="{BB1D5030-A024-4445-B004-77D0A4462185}" destId="{376CB256-68BB-45ED-8D65-0E56DAF20A50}" srcOrd="0" destOrd="0" presId="urn:microsoft.com/office/officeart/2005/8/layout/target3"/>
    <dgm:cxn modelId="{C0E0B7E9-28DA-44B5-B118-4FF17C19F1D4}" type="presOf" srcId="{6412D8C2-F50E-4B53-9E44-2A888D245B4B}" destId="{94BB0F98-7519-421F-BAA7-3A0C079BE8DA}" srcOrd="0" destOrd="0" presId="urn:microsoft.com/office/officeart/2005/8/layout/target3"/>
    <dgm:cxn modelId="{DFB33565-D7A8-4683-996F-85B423B09FDD}" type="presParOf" srcId="{376CB256-68BB-45ED-8D65-0E56DAF20A50}" destId="{46CB2596-7505-4ACD-A57C-DE1B0724F2C1}" srcOrd="0" destOrd="0" presId="urn:microsoft.com/office/officeart/2005/8/layout/target3"/>
    <dgm:cxn modelId="{A49F5469-C80E-446E-94E6-D1D186AC1112}" type="presParOf" srcId="{376CB256-68BB-45ED-8D65-0E56DAF20A50}" destId="{EC703048-A0FD-4236-8958-F489F1B4B2E2}" srcOrd="1" destOrd="0" presId="urn:microsoft.com/office/officeart/2005/8/layout/target3"/>
    <dgm:cxn modelId="{5E29394B-DCF1-4434-AA54-FD62E2148E83}" type="presParOf" srcId="{376CB256-68BB-45ED-8D65-0E56DAF20A50}" destId="{94BB0F98-7519-421F-BAA7-3A0C079BE8DA}" srcOrd="2" destOrd="0" presId="urn:microsoft.com/office/officeart/2005/8/layout/target3"/>
    <dgm:cxn modelId="{1CFCFFFC-B467-4563-A05B-DD4F4B07AA42}" type="presParOf" srcId="{376CB256-68BB-45ED-8D65-0E56DAF20A50}" destId="{3012A346-E751-4C37-AB8C-AE8B3509BB9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431446C-8163-4EF8-91E5-70765BA5432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81F99DFC-88DD-436E-8EA5-5F174FEE5525}">
      <dgm:prSet custT="1"/>
      <dgm:spPr/>
      <dgm:t>
        <a:bodyPr/>
        <a:lstStyle/>
        <a:p>
          <a:r>
            <a:rPr lang="el-GR" sz="1600" dirty="0"/>
            <a:t>2020: Χρονιά ρεκόρ </a:t>
          </a:r>
        </a:p>
      </dgm:t>
    </dgm:pt>
    <dgm:pt modelId="{9159F80B-B49B-43D1-849A-CE1984162739}" type="parTrans" cxnId="{496CF212-EAA4-45F3-BACE-831E33405769}">
      <dgm:prSet/>
      <dgm:spPr/>
      <dgm:t>
        <a:bodyPr/>
        <a:lstStyle/>
        <a:p>
          <a:endParaRPr lang="el-GR" sz="1600"/>
        </a:p>
      </dgm:t>
    </dgm:pt>
    <dgm:pt modelId="{BD2838B0-5047-4A1E-9EF8-B863AE559D53}" type="sibTrans" cxnId="{496CF212-EAA4-45F3-BACE-831E33405769}">
      <dgm:prSet/>
      <dgm:spPr/>
      <dgm:t>
        <a:bodyPr/>
        <a:lstStyle/>
        <a:p>
          <a:endParaRPr lang="el-GR" sz="1600"/>
        </a:p>
      </dgm:t>
    </dgm:pt>
    <dgm:pt modelId="{73E51EA7-FA48-4CBA-A217-B7BFAC5D928E}">
      <dgm:prSet custT="1"/>
      <dgm:spPr/>
      <dgm:t>
        <a:bodyPr/>
        <a:lstStyle/>
        <a:p>
          <a:r>
            <a:rPr lang="el-GR" sz="1600"/>
            <a:t>Αύξηση της ζήτησης κατά 3%</a:t>
          </a:r>
        </a:p>
      </dgm:t>
    </dgm:pt>
    <dgm:pt modelId="{55912BC1-7EEA-42A4-8C0C-A647088C39FF}" type="parTrans" cxnId="{BACB8909-E8BD-4F5E-B1AF-2FA667709903}">
      <dgm:prSet/>
      <dgm:spPr/>
      <dgm:t>
        <a:bodyPr/>
        <a:lstStyle/>
        <a:p>
          <a:endParaRPr lang="el-GR" sz="1600"/>
        </a:p>
      </dgm:t>
    </dgm:pt>
    <dgm:pt modelId="{3F0D398E-E947-4E2E-9C50-8C1F9373308D}" type="sibTrans" cxnId="{BACB8909-E8BD-4F5E-B1AF-2FA667709903}">
      <dgm:prSet/>
      <dgm:spPr/>
      <dgm:t>
        <a:bodyPr/>
        <a:lstStyle/>
        <a:p>
          <a:endParaRPr lang="el-GR" sz="1600"/>
        </a:p>
      </dgm:t>
    </dgm:pt>
    <dgm:pt modelId="{7CFD08B9-D4A8-4FAD-A559-B528398EB735}">
      <dgm:prSet custT="1"/>
      <dgm:spPr/>
      <dgm:t>
        <a:bodyPr/>
        <a:lstStyle/>
        <a:p>
          <a:r>
            <a:rPr lang="el-GR" sz="1600"/>
            <a:t>Αύξηση της παραγωγής του ηλεκτρισμού κατά 8%</a:t>
          </a:r>
        </a:p>
      </dgm:t>
    </dgm:pt>
    <dgm:pt modelId="{5C790B9E-E109-4E85-9644-7F70422AB958}" type="parTrans" cxnId="{8F179799-A85A-453C-97CA-E56DCBC6DDA8}">
      <dgm:prSet/>
      <dgm:spPr/>
      <dgm:t>
        <a:bodyPr/>
        <a:lstStyle/>
        <a:p>
          <a:endParaRPr lang="el-GR" sz="1600"/>
        </a:p>
      </dgm:t>
    </dgm:pt>
    <dgm:pt modelId="{8C2FE9E8-F1D9-40E6-AB2F-07246A367A60}" type="sibTrans" cxnId="{8F179799-A85A-453C-97CA-E56DCBC6DDA8}">
      <dgm:prSet/>
      <dgm:spPr/>
      <dgm:t>
        <a:bodyPr/>
        <a:lstStyle/>
        <a:p>
          <a:endParaRPr lang="el-GR" sz="1600"/>
        </a:p>
      </dgm:t>
    </dgm:pt>
    <dgm:pt modelId="{C2AABE69-F7BC-4B97-88AC-B4091272E596}">
      <dgm:prSet custT="1"/>
      <dgm:spPr/>
      <dgm:t>
        <a:bodyPr/>
        <a:lstStyle/>
        <a:p>
          <a:r>
            <a:rPr lang="el-GR" sz="1600" dirty="0"/>
            <a:t>Αύξηση μεριδίου κατά 2% στην συνολική ηλεκτρική παραγωγή (27% → 29%)</a:t>
          </a:r>
        </a:p>
      </dgm:t>
    </dgm:pt>
    <dgm:pt modelId="{C46FD58F-92F3-4011-9ACB-558E7C972DB2}" type="parTrans" cxnId="{B2E9924B-3EE9-4894-9026-350FE74CE9CC}">
      <dgm:prSet/>
      <dgm:spPr/>
      <dgm:t>
        <a:bodyPr/>
        <a:lstStyle/>
        <a:p>
          <a:endParaRPr lang="el-GR" sz="1600"/>
        </a:p>
      </dgm:t>
    </dgm:pt>
    <dgm:pt modelId="{3F84EC3E-CA95-4644-ADF3-BD1FBD484356}" type="sibTrans" cxnId="{B2E9924B-3EE9-4894-9026-350FE74CE9CC}">
      <dgm:prSet/>
      <dgm:spPr/>
      <dgm:t>
        <a:bodyPr/>
        <a:lstStyle/>
        <a:p>
          <a:endParaRPr lang="el-GR" sz="1600"/>
        </a:p>
      </dgm:t>
    </dgm:pt>
    <dgm:pt modelId="{CED2092E-2854-453F-8610-DE4CC9593693}" type="pres">
      <dgm:prSet presAssocID="{3431446C-8163-4EF8-91E5-70765BA54321}" presName="Name0" presStyleCnt="0">
        <dgm:presLayoutVars>
          <dgm:dir/>
          <dgm:resizeHandles val="exact"/>
        </dgm:presLayoutVars>
      </dgm:prSet>
      <dgm:spPr/>
    </dgm:pt>
    <dgm:pt modelId="{F357194A-FB0D-45BE-A5ED-DAC84BB3F0AF}" type="pres">
      <dgm:prSet presAssocID="{3431446C-8163-4EF8-91E5-70765BA54321}" presName="arrow" presStyleLbl="bgShp" presStyleIdx="0" presStyleCnt="1"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5400000" scaled="1"/>
          <a:tileRect/>
        </a:gradFill>
      </dgm:spPr>
    </dgm:pt>
    <dgm:pt modelId="{4313AC02-B519-4E41-AB7C-432E130D5197}" type="pres">
      <dgm:prSet presAssocID="{3431446C-8163-4EF8-91E5-70765BA54321}" presName="points" presStyleCnt="0"/>
      <dgm:spPr/>
    </dgm:pt>
    <dgm:pt modelId="{CABDA861-B3B3-4631-AECB-80471E3DA425}" type="pres">
      <dgm:prSet presAssocID="{81F99DFC-88DD-436E-8EA5-5F174FEE5525}" presName="compositeA" presStyleCnt="0"/>
      <dgm:spPr/>
    </dgm:pt>
    <dgm:pt modelId="{48046EB9-DCFD-4242-8E6D-759166FAD658}" type="pres">
      <dgm:prSet presAssocID="{81F99DFC-88DD-436E-8EA5-5F174FEE5525}" presName="textA" presStyleLbl="revTx" presStyleIdx="0" presStyleCnt="4">
        <dgm:presLayoutVars>
          <dgm:bulletEnabled val="1"/>
        </dgm:presLayoutVars>
      </dgm:prSet>
      <dgm:spPr/>
    </dgm:pt>
    <dgm:pt modelId="{7B05905D-71E7-4FFB-8928-D5C25A968168}" type="pres">
      <dgm:prSet presAssocID="{81F99DFC-88DD-436E-8EA5-5F174FEE5525}" presName="circleA" presStyleLbl="node1" presStyleIdx="0" presStyleCnt="4"/>
      <dgm:spPr>
        <a:solidFill>
          <a:schemeClr val="accent4"/>
        </a:solidFill>
      </dgm:spPr>
    </dgm:pt>
    <dgm:pt modelId="{C182D4CC-9AF9-427D-99CD-47C8A81F5341}" type="pres">
      <dgm:prSet presAssocID="{81F99DFC-88DD-436E-8EA5-5F174FEE5525}" presName="spaceA" presStyleCnt="0"/>
      <dgm:spPr/>
    </dgm:pt>
    <dgm:pt modelId="{BA0A4314-BE2E-4C53-9F5A-E146843C3483}" type="pres">
      <dgm:prSet presAssocID="{BD2838B0-5047-4A1E-9EF8-B863AE559D53}" presName="space" presStyleCnt="0"/>
      <dgm:spPr/>
    </dgm:pt>
    <dgm:pt modelId="{9B81FA8C-5FA5-47E5-B77F-9F3856094965}" type="pres">
      <dgm:prSet presAssocID="{73E51EA7-FA48-4CBA-A217-B7BFAC5D928E}" presName="compositeB" presStyleCnt="0"/>
      <dgm:spPr/>
    </dgm:pt>
    <dgm:pt modelId="{45DE72EE-E002-43B4-B872-81906769339A}" type="pres">
      <dgm:prSet presAssocID="{73E51EA7-FA48-4CBA-A217-B7BFAC5D928E}" presName="textB" presStyleLbl="revTx" presStyleIdx="1" presStyleCnt="4">
        <dgm:presLayoutVars>
          <dgm:bulletEnabled val="1"/>
        </dgm:presLayoutVars>
      </dgm:prSet>
      <dgm:spPr/>
    </dgm:pt>
    <dgm:pt modelId="{D84E7AC6-8156-405C-9293-3364BACCD31B}" type="pres">
      <dgm:prSet presAssocID="{73E51EA7-FA48-4CBA-A217-B7BFAC5D928E}" presName="circleB" presStyleLbl="node1" presStyleIdx="1" presStyleCnt="4"/>
      <dgm:spPr>
        <a:solidFill>
          <a:schemeClr val="accent4"/>
        </a:solidFill>
      </dgm:spPr>
    </dgm:pt>
    <dgm:pt modelId="{5BD9FDDC-4632-44F3-A6ED-6EEF58E81D28}" type="pres">
      <dgm:prSet presAssocID="{73E51EA7-FA48-4CBA-A217-B7BFAC5D928E}" presName="spaceB" presStyleCnt="0"/>
      <dgm:spPr/>
    </dgm:pt>
    <dgm:pt modelId="{AB72A735-9D48-40BF-BF5E-B33EB45EC9FF}" type="pres">
      <dgm:prSet presAssocID="{3F0D398E-E947-4E2E-9C50-8C1F9373308D}" presName="space" presStyleCnt="0"/>
      <dgm:spPr/>
    </dgm:pt>
    <dgm:pt modelId="{168F8E68-33B3-4028-B06B-255BE46701D4}" type="pres">
      <dgm:prSet presAssocID="{7CFD08B9-D4A8-4FAD-A559-B528398EB735}" presName="compositeA" presStyleCnt="0"/>
      <dgm:spPr/>
    </dgm:pt>
    <dgm:pt modelId="{7A65145A-B368-46D4-AAE1-104DADC54267}" type="pres">
      <dgm:prSet presAssocID="{7CFD08B9-D4A8-4FAD-A559-B528398EB735}" presName="textA" presStyleLbl="revTx" presStyleIdx="2" presStyleCnt="4">
        <dgm:presLayoutVars>
          <dgm:bulletEnabled val="1"/>
        </dgm:presLayoutVars>
      </dgm:prSet>
      <dgm:spPr/>
    </dgm:pt>
    <dgm:pt modelId="{AC939D3D-2672-445C-822A-BF1572C5D4FE}" type="pres">
      <dgm:prSet presAssocID="{7CFD08B9-D4A8-4FAD-A559-B528398EB735}" presName="circleA" presStyleLbl="node1" presStyleIdx="2" presStyleCnt="4"/>
      <dgm:spPr>
        <a:solidFill>
          <a:schemeClr val="accent4"/>
        </a:solidFill>
      </dgm:spPr>
    </dgm:pt>
    <dgm:pt modelId="{362CB9CA-B913-45A2-900C-5FEA4BE0B0F4}" type="pres">
      <dgm:prSet presAssocID="{7CFD08B9-D4A8-4FAD-A559-B528398EB735}" presName="spaceA" presStyleCnt="0"/>
      <dgm:spPr/>
    </dgm:pt>
    <dgm:pt modelId="{DA210E01-835C-4E57-AFB8-A9D83D217783}" type="pres">
      <dgm:prSet presAssocID="{8C2FE9E8-F1D9-40E6-AB2F-07246A367A60}" presName="space" presStyleCnt="0"/>
      <dgm:spPr/>
    </dgm:pt>
    <dgm:pt modelId="{210215EE-6196-4674-BA1F-E51BFBE25212}" type="pres">
      <dgm:prSet presAssocID="{C2AABE69-F7BC-4B97-88AC-B4091272E596}" presName="compositeB" presStyleCnt="0"/>
      <dgm:spPr/>
    </dgm:pt>
    <dgm:pt modelId="{35391F94-D82A-4BA5-9019-7E08442626A8}" type="pres">
      <dgm:prSet presAssocID="{C2AABE69-F7BC-4B97-88AC-B4091272E596}" presName="textB" presStyleLbl="revTx" presStyleIdx="3" presStyleCnt="4">
        <dgm:presLayoutVars>
          <dgm:bulletEnabled val="1"/>
        </dgm:presLayoutVars>
      </dgm:prSet>
      <dgm:spPr/>
    </dgm:pt>
    <dgm:pt modelId="{C6B0E82A-5FC1-46BC-A217-32EAC5BC59F3}" type="pres">
      <dgm:prSet presAssocID="{C2AABE69-F7BC-4B97-88AC-B4091272E596}" presName="circleB" presStyleLbl="node1" presStyleIdx="3" presStyleCnt="4"/>
      <dgm:spPr>
        <a:solidFill>
          <a:schemeClr val="accent4"/>
        </a:solidFill>
      </dgm:spPr>
    </dgm:pt>
    <dgm:pt modelId="{C32B6EAF-ADBC-439D-8EA3-046FFC80CF98}" type="pres">
      <dgm:prSet presAssocID="{C2AABE69-F7BC-4B97-88AC-B4091272E596}" presName="spaceB" presStyleCnt="0"/>
      <dgm:spPr/>
    </dgm:pt>
  </dgm:ptLst>
  <dgm:cxnLst>
    <dgm:cxn modelId="{BACB8909-E8BD-4F5E-B1AF-2FA667709903}" srcId="{3431446C-8163-4EF8-91E5-70765BA54321}" destId="{73E51EA7-FA48-4CBA-A217-B7BFAC5D928E}" srcOrd="1" destOrd="0" parTransId="{55912BC1-7EEA-42A4-8C0C-A647088C39FF}" sibTransId="{3F0D398E-E947-4E2E-9C50-8C1F9373308D}"/>
    <dgm:cxn modelId="{496CF212-EAA4-45F3-BACE-831E33405769}" srcId="{3431446C-8163-4EF8-91E5-70765BA54321}" destId="{81F99DFC-88DD-436E-8EA5-5F174FEE5525}" srcOrd="0" destOrd="0" parTransId="{9159F80B-B49B-43D1-849A-CE1984162739}" sibTransId="{BD2838B0-5047-4A1E-9EF8-B863AE559D53}"/>
    <dgm:cxn modelId="{CD9FE11C-1EF5-4AF2-A037-F1FC460B6E11}" type="presOf" srcId="{3431446C-8163-4EF8-91E5-70765BA54321}" destId="{CED2092E-2854-453F-8610-DE4CC9593693}" srcOrd="0" destOrd="0" presId="urn:microsoft.com/office/officeart/2005/8/layout/hProcess11"/>
    <dgm:cxn modelId="{3D312143-7AB4-43C7-8DC1-5AD448972D3A}" type="presOf" srcId="{81F99DFC-88DD-436E-8EA5-5F174FEE5525}" destId="{48046EB9-DCFD-4242-8E6D-759166FAD658}" srcOrd="0" destOrd="0" presId="urn:microsoft.com/office/officeart/2005/8/layout/hProcess11"/>
    <dgm:cxn modelId="{B2E9924B-3EE9-4894-9026-350FE74CE9CC}" srcId="{3431446C-8163-4EF8-91E5-70765BA54321}" destId="{C2AABE69-F7BC-4B97-88AC-B4091272E596}" srcOrd="3" destOrd="0" parTransId="{C46FD58F-92F3-4011-9ACB-558E7C972DB2}" sibTransId="{3F84EC3E-CA95-4644-ADF3-BD1FBD484356}"/>
    <dgm:cxn modelId="{E792827F-C659-4B12-B7ED-6918BFF82A91}" type="presOf" srcId="{73E51EA7-FA48-4CBA-A217-B7BFAC5D928E}" destId="{45DE72EE-E002-43B4-B872-81906769339A}" srcOrd="0" destOrd="0" presId="urn:microsoft.com/office/officeart/2005/8/layout/hProcess11"/>
    <dgm:cxn modelId="{8F179799-A85A-453C-97CA-E56DCBC6DDA8}" srcId="{3431446C-8163-4EF8-91E5-70765BA54321}" destId="{7CFD08B9-D4A8-4FAD-A559-B528398EB735}" srcOrd="2" destOrd="0" parTransId="{5C790B9E-E109-4E85-9644-7F70422AB958}" sibTransId="{8C2FE9E8-F1D9-40E6-AB2F-07246A367A60}"/>
    <dgm:cxn modelId="{750FF699-0D5B-4D38-A373-A35CA8F28282}" type="presOf" srcId="{C2AABE69-F7BC-4B97-88AC-B4091272E596}" destId="{35391F94-D82A-4BA5-9019-7E08442626A8}" srcOrd="0" destOrd="0" presId="urn:microsoft.com/office/officeart/2005/8/layout/hProcess11"/>
    <dgm:cxn modelId="{02AF77BA-0D08-4567-9E35-9EF24049D65B}" type="presOf" srcId="{7CFD08B9-D4A8-4FAD-A559-B528398EB735}" destId="{7A65145A-B368-46D4-AAE1-104DADC54267}" srcOrd="0" destOrd="0" presId="urn:microsoft.com/office/officeart/2005/8/layout/hProcess11"/>
    <dgm:cxn modelId="{C9E5EB84-6E37-400B-8B15-ACA33FD7E642}" type="presParOf" srcId="{CED2092E-2854-453F-8610-DE4CC9593693}" destId="{F357194A-FB0D-45BE-A5ED-DAC84BB3F0AF}" srcOrd="0" destOrd="0" presId="urn:microsoft.com/office/officeart/2005/8/layout/hProcess11"/>
    <dgm:cxn modelId="{B97BEB05-71A8-4B6C-8409-2B03C17B4F90}" type="presParOf" srcId="{CED2092E-2854-453F-8610-DE4CC9593693}" destId="{4313AC02-B519-4E41-AB7C-432E130D5197}" srcOrd="1" destOrd="0" presId="urn:microsoft.com/office/officeart/2005/8/layout/hProcess11"/>
    <dgm:cxn modelId="{9A78D4C1-83B1-4145-A958-16CC864997C8}" type="presParOf" srcId="{4313AC02-B519-4E41-AB7C-432E130D5197}" destId="{CABDA861-B3B3-4631-AECB-80471E3DA425}" srcOrd="0" destOrd="0" presId="urn:microsoft.com/office/officeart/2005/8/layout/hProcess11"/>
    <dgm:cxn modelId="{7843B85F-87DC-4299-8ED7-18384EFDD48E}" type="presParOf" srcId="{CABDA861-B3B3-4631-AECB-80471E3DA425}" destId="{48046EB9-DCFD-4242-8E6D-759166FAD658}" srcOrd="0" destOrd="0" presId="urn:microsoft.com/office/officeart/2005/8/layout/hProcess11"/>
    <dgm:cxn modelId="{85D5C077-EF09-46BA-AFA7-CACBE91A1A2E}" type="presParOf" srcId="{CABDA861-B3B3-4631-AECB-80471E3DA425}" destId="{7B05905D-71E7-4FFB-8928-D5C25A968168}" srcOrd="1" destOrd="0" presId="urn:microsoft.com/office/officeart/2005/8/layout/hProcess11"/>
    <dgm:cxn modelId="{2E9C1CC5-8EC8-4C70-A788-E1FF9F36C465}" type="presParOf" srcId="{CABDA861-B3B3-4631-AECB-80471E3DA425}" destId="{C182D4CC-9AF9-427D-99CD-47C8A81F5341}" srcOrd="2" destOrd="0" presId="urn:microsoft.com/office/officeart/2005/8/layout/hProcess11"/>
    <dgm:cxn modelId="{452CFB99-5640-4F9C-9E7C-F596D030B5F7}" type="presParOf" srcId="{4313AC02-B519-4E41-AB7C-432E130D5197}" destId="{BA0A4314-BE2E-4C53-9F5A-E146843C3483}" srcOrd="1" destOrd="0" presId="urn:microsoft.com/office/officeart/2005/8/layout/hProcess11"/>
    <dgm:cxn modelId="{6865E777-4A41-492F-B2FC-C5CCFFDA4725}" type="presParOf" srcId="{4313AC02-B519-4E41-AB7C-432E130D5197}" destId="{9B81FA8C-5FA5-47E5-B77F-9F3856094965}" srcOrd="2" destOrd="0" presId="urn:microsoft.com/office/officeart/2005/8/layout/hProcess11"/>
    <dgm:cxn modelId="{7B92D1DD-8DA1-43A5-8546-9315DE02DA50}" type="presParOf" srcId="{9B81FA8C-5FA5-47E5-B77F-9F3856094965}" destId="{45DE72EE-E002-43B4-B872-81906769339A}" srcOrd="0" destOrd="0" presId="urn:microsoft.com/office/officeart/2005/8/layout/hProcess11"/>
    <dgm:cxn modelId="{ABEF154A-EFAE-4E91-ADC1-615C32E7413D}" type="presParOf" srcId="{9B81FA8C-5FA5-47E5-B77F-9F3856094965}" destId="{D84E7AC6-8156-405C-9293-3364BACCD31B}" srcOrd="1" destOrd="0" presId="urn:microsoft.com/office/officeart/2005/8/layout/hProcess11"/>
    <dgm:cxn modelId="{6BF21FD1-910E-45C9-B343-714BDEBC5767}" type="presParOf" srcId="{9B81FA8C-5FA5-47E5-B77F-9F3856094965}" destId="{5BD9FDDC-4632-44F3-A6ED-6EEF58E81D28}" srcOrd="2" destOrd="0" presId="urn:microsoft.com/office/officeart/2005/8/layout/hProcess11"/>
    <dgm:cxn modelId="{5228D2C8-D621-4B98-8455-9E993CEA1AF7}" type="presParOf" srcId="{4313AC02-B519-4E41-AB7C-432E130D5197}" destId="{AB72A735-9D48-40BF-BF5E-B33EB45EC9FF}" srcOrd="3" destOrd="0" presId="urn:microsoft.com/office/officeart/2005/8/layout/hProcess11"/>
    <dgm:cxn modelId="{A99527BC-4E07-4B25-92A1-64129624029F}" type="presParOf" srcId="{4313AC02-B519-4E41-AB7C-432E130D5197}" destId="{168F8E68-33B3-4028-B06B-255BE46701D4}" srcOrd="4" destOrd="0" presId="urn:microsoft.com/office/officeart/2005/8/layout/hProcess11"/>
    <dgm:cxn modelId="{9E8442CC-93C6-4647-A99B-6AF77F28464C}" type="presParOf" srcId="{168F8E68-33B3-4028-B06B-255BE46701D4}" destId="{7A65145A-B368-46D4-AAE1-104DADC54267}" srcOrd="0" destOrd="0" presId="urn:microsoft.com/office/officeart/2005/8/layout/hProcess11"/>
    <dgm:cxn modelId="{6DFFCA9F-447F-4D3E-B150-BF33AFB6BDB9}" type="presParOf" srcId="{168F8E68-33B3-4028-B06B-255BE46701D4}" destId="{AC939D3D-2672-445C-822A-BF1572C5D4FE}" srcOrd="1" destOrd="0" presId="urn:microsoft.com/office/officeart/2005/8/layout/hProcess11"/>
    <dgm:cxn modelId="{DBC66761-A11F-48B9-8785-95BD84DD5EDA}" type="presParOf" srcId="{168F8E68-33B3-4028-B06B-255BE46701D4}" destId="{362CB9CA-B913-45A2-900C-5FEA4BE0B0F4}" srcOrd="2" destOrd="0" presId="urn:microsoft.com/office/officeart/2005/8/layout/hProcess11"/>
    <dgm:cxn modelId="{FF6E2C7D-188F-4817-B27B-D8CFA6FC7B4A}" type="presParOf" srcId="{4313AC02-B519-4E41-AB7C-432E130D5197}" destId="{DA210E01-835C-4E57-AFB8-A9D83D217783}" srcOrd="5" destOrd="0" presId="urn:microsoft.com/office/officeart/2005/8/layout/hProcess11"/>
    <dgm:cxn modelId="{BE6AF919-A8E4-4846-80A2-DA37651496E9}" type="presParOf" srcId="{4313AC02-B519-4E41-AB7C-432E130D5197}" destId="{210215EE-6196-4674-BA1F-E51BFBE25212}" srcOrd="6" destOrd="0" presId="urn:microsoft.com/office/officeart/2005/8/layout/hProcess11"/>
    <dgm:cxn modelId="{E6FE85F5-E1FA-4464-80B4-F3401D9DBC80}" type="presParOf" srcId="{210215EE-6196-4674-BA1F-E51BFBE25212}" destId="{35391F94-D82A-4BA5-9019-7E08442626A8}" srcOrd="0" destOrd="0" presId="urn:microsoft.com/office/officeart/2005/8/layout/hProcess11"/>
    <dgm:cxn modelId="{B56E445B-EC51-4C7B-8190-2E6F396403A5}" type="presParOf" srcId="{210215EE-6196-4674-BA1F-E51BFBE25212}" destId="{C6B0E82A-5FC1-46BC-A217-32EAC5BC59F3}" srcOrd="1" destOrd="0" presId="urn:microsoft.com/office/officeart/2005/8/layout/hProcess11"/>
    <dgm:cxn modelId="{55DD1C28-061E-4193-AB08-C4BBB84D2797}" type="presParOf" srcId="{210215EE-6196-4674-BA1F-E51BFBE25212}" destId="{C32B6EAF-ADBC-439D-8EA3-046FFC80CF9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A9D479B-149A-49CF-A3F6-D7B70CD3C515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3124C4F1-8108-4DDD-ABFE-AB649D4B77E1}">
      <dgm:prSet custT="1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l-GR" sz="1600" b="1"/>
            <a:t>Ζήτηση σε ΑΠΕ</a:t>
          </a:r>
        </a:p>
      </dgm:t>
    </dgm:pt>
    <dgm:pt modelId="{BCDD1D9C-F3A9-4609-BFA1-DE3A2EDE20EB}" type="parTrans" cxnId="{42FB7FA6-8FDB-4C40-96F8-6EE6F874B3EB}">
      <dgm:prSet/>
      <dgm:spPr/>
      <dgm:t>
        <a:bodyPr/>
        <a:lstStyle/>
        <a:p>
          <a:endParaRPr lang="el-GR" sz="1600"/>
        </a:p>
      </dgm:t>
    </dgm:pt>
    <dgm:pt modelId="{A58A9BAC-31C6-491B-BDEC-530D30309642}" type="sibTrans" cxnId="{42FB7FA6-8FDB-4C40-96F8-6EE6F874B3EB}">
      <dgm:prSet/>
      <dgm:spPr/>
      <dgm:t>
        <a:bodyPr/>
        <a:lstStyle/>
        <a:p>
          <a:endParaRPr lang="el-GR" sz="1600"/>
        </a:p>
      </dgm:t>
    </dgm:pt>
    <dgm:pt modelId="{FB19337A-C6F7-48F5-8F43-D911DB1AA882}" type="pres">
      <dgm:prSet presAssocID="{CA9D479B-149A-49CF-A3F6-D7B70CD3C51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06CEFAB1-CF26-407A-A623-3651B6576EF3}" type="pres">
      <dgm:prSet presAssocID="{3124C4F1-8108-4DDD-ABFE-AB649D4B77E1}" presName="circle1" presStyleLbl="node1" presStyleIdx="0" presStyleCnt="1"/>
      <dgm:spPr>
        <a:solidFill>
          <a:schemeClr val="bg1">
            <a:lumMod val="85000"/>
          </a:schemeClr>
        </a:solidFill>
        <a:ln>
          <a:solidFill>
            <a:schemeClr val="bg1">
              <a:lumMod val="85000"/>
            </a:schemeClr>
          </a:solidFill>
        </a:ln>
      </dgm:spPr>
    </dgm:pt>
    <dgm:pt modelId="{B5E5AAB7-49C3-452C-AC59-75D07B6C3C76}" type="pres">
      <dgm:prSet presAssocID="{3124C4F1-8108-4DDD-ABFE-AB649D4B77E1}" presName="space" presStyleCnt="0"/>
      <dgm:spPr/>
    </dgm:pt>
    <dgm:pt modelId="{AADF1211-AC62-436D-AE6E-B4F202EF3661}" type="pres">
      <dgm:prSet presAssocID="{3124C4F1-8108-4DDD-ABFE-AB649D4B77E1}" presName="rect1" presStyleLbl="alignAcc1" presStyleIdx="0" presStyleCnt="1" custLinFactNeighborX="75485" custLinFactNeighborY="-67224"/>
      <dgm:spPr/>
    </dgm:pt>
    <dgm:pt modelId="{AFD63CA6-4852-478B-855F-4DF93DE57525}" type="pres">
      <dgm:prSet presAssocID="{3124C4F1-8108-4DDD-ABFE-AB649D4B77E1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09390037-6641-4EFA-9E8B-040903A16770}" type="presOf" srcId="{3124C4F1-8108-4DDD-ABFE-AB649D4B77E1}" destId="{AADF1211-AC62-436D-AE6E-B4F202EF3661}" srcOrd="0" destOrd="0" presId="urn:microsoft.com/office/officeart/2005/8/layout/target3"/>
    <dgm:cxn modelId="{A4975D7B-5E45-4412-9270-6A2B67616022}" type="presOf" srcId="{3124C4F1-8108-4DDD-ABFE-AB649D4B77E1}" destId="{AFD63CA6-4852-478B-855F-4DF93DE57525}" srcOrd="1" destOrd="0" presId="urn:microsoft.com/office/officeart/2005/8/layout/target3"/>
    <dgm:cxn modelId="{42FB7FA6-8FDB-4C40-96F8-6EE6F874B3EB}" srcId="{CA9D479B-149A-49CF-A3F6-D7B70CD3C515}" destId="{3124C4F1-8108-4DDD-ABFE-AB649D4B77E1}" srcOrd="0" destOrd="0" parTransId="{BCDD1D9C-F3A9-4609-BFA1-DE3A2EDE20EB}" sibTransId="{A58A9BAC-31C6-491B-BDEC-530D30309642}"/>
    <dgm:cxn modelId="{F4F692A9-E379-4C58-989E-1D17F52B0556}" type="presOf" srcId="{CA9D479B-149A-49CF-A3F6-D7B70CD3C515}" destId="{FB19337A-C6F7-48F5-8F43-D911DB1AA882}" srcOrd="0" destOrd="0" presId="urn:microsoft.com/office/officeart/2005/8/layout/target3"/>
    <dgm:cxn modelId="{019910ED-49CF-44AA-BA92-9F2762C877BE}" type="presParOf" srcId="{FB19337A-C6F7-48F5-8F43-D911DB1AA882}" destId="{06CEFAB1-CF26-407A-A623-3651B6576EF3}" srcOrd="0" destOrd="0" presId="urn:microsoft.com/office/officeart/2005/8/layout/target3"/>
    <dgm:cxn modelId="{0DBB15FC-DDA7-4045-ADF4-02149832E0D2}" type="presParOf" srcId="{FB19337A-C6F7-48F5-8F43-D911DB1AA882}" destId="{B5E5AAB7-49C3-452C-AC59-75D07B6C3C76}" srcOrd="1" destOrd="0" presId="urn:microsoft.com/office/officeart/2005/8/layout/target3"/>
    <dgm:cxn modelId="{9FEE7433-CC89-47D9-9B59-2E2872E763B8}" type="presParOf" srcId="{FB19337A-C6F7-48F5-8F43-D911DB1AA882}" destId="{AADF1211-AC62-436D-AE6E-B4F202EF3661}" srcOrd="2" destOrd="0" presId="urn:microsoft.com/office/officeart/2005/8/layout/target3"/>
    <dgm:cxn modelId="{83FBDE8E-CDFC-4241-9B77-94F5EEAF97E1}" type="presParOf" srcId="{FB19337A-C6F7-48F5-8F43-D911DB1AA882}" destId="{AFD63CA6-4852-478B-855F-4DF93DE5752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690983B-BFEC-4B03-8B1A-3A402E7E57B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50458DA6-CA0C-4E2D-81D5-B302A0F0DB21}">
      <dgm:prSet custT="1"/>
      <dgm:spPr>
        <a:solidFill>
          <a:srgbClr val="00B050"/>
        </a:solidFill>
      </dgm:spPr>
      <dgm:t>
        <a:bodyPr/>
        <a:lstStyle/>
        <a:p>
          <a:r>
            <a:rPr lang="el-GR" sz="1600" b="1" dirty="0"/>
            <a:t>Λόγοι αύξησης ζήτησης των ΑΠΕ:</a:t>
          </a:r>
        </a:p>
      </dgm:t>
    </dgm:pt>
    <dgm:pt modelId="{89F6648C-7CAF-439E-8B79-8EA302A224C6}" type="parTrans" cxnId="{DEA3463D-608B-4C54-8203-55F48991B651}">
      <dgm:prSet/>
      <dgm:spPr/>
      <dgm:t>
        <a:bodyPr/>
        <a:lstStyle/>
        <a:p>
          <a:endParaRPr lang="el-GR" sz="1400"/>
        </a:p>
      </dgm:t>
    </dgm:pt>
    <dgm:pt modelId="{4C9614B3-BE18-40DC-83C4-482EFE306E0A}" type="sibTrans" cxnId="{DEA3463D-608B-4C54-8203-55F48991B651}">
      <dgm:prSet/>
      <dgm:spPr/>
      <dgm:t>
        <a:bodyPr/>
        <a:lstStyle/>
        <a:p>
          <a:endParaRPr lang="el-GR" sz="1400"/>
        </a:p>
      </dgm:t>
    </dgm:pt>
    <dgm:pt modelId="{9B922973-5F7A-4DCB-8658-F4E4423B1C61}">
      <dgm:prSet custT="1"/>
      <dgm:spPr>
        <a:solidFill>
          <a:srgbClr val="00B050">
            <a:tint val="66000"/>
            <a:satMod val="16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l-GR" sz="1400" dirty="0">
              <a:solidFill>
                <a:schemeClr val="bg1"/>
              </a:solidFill>
            </a:rPr>
            <a:t>Επενδύσεις προηγούμενων ετών</a:t>
          </a:r>
        </a:p>
      </dgm:t>
    </dgm:pt>
    <dgm:pt modelId="{D9D242D3-94E6-457E-885F-7E3CD58ABB48}" type="parTrans" cxnId="{D55463F0-E575-4BBE-BF46-0C6D73D6C40B}">
      <dgm:prSet/>
      <dgm:spPr/>
      <dgm:t>
        <a:bodyPr/>
        <a:lstStyle/>
        <a:p>
          <a:endParaRPr lang="el-GR" sz="1400"/>
        </a:p>
      </dgm:t>
    </dgm:pt>
    <dgm:pt modelId="{A6ACA556-B2E1-47B7-AA0E-F12800745868}" type="sibTrans" cxnId="{D55463F0-E575-4BBE-BF46-0C6D73D6C40B}">
      <dgm:prSet/>
      <dgm:spPr/>
      <dgm:t>
        <a:bodyPr/>
        <a:lstStyle/>
        <a:p>
          <a:endParaRPr lang="el-GR" sz="1400"/>
        </a:p>
      </dgm:t>
    </dgm:pt>
    <dgm:pt modelId="{221F87A4-323C-4EDA-8333-DC721D511578}">
      <dgm:prSet custT="1"/>
      <dgm:spPr>
        <a:solidFill>
          <a:srgbClr val="00B050">
            <a:tint val="66000"/>
            <a:satMod val="16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l-GR" sz="1400" dirty="0">
              <a:solidFill>
                <a:schemeClr val="bg1"/>
              </a:solidFill>
            </a:rPr>
            <a:t>Εξάρτηση τους από τον καιρό </a:t>
          </a:r>
        </a:p>
      </dgm:t>
    </dgm:pt>
    <dgm:pt modelId="{5772D84C-01C1-4E40-81C2-EB2AFE1DC445}" type="parTrans" cxnId="{A978F110-9554-48DC-84FB-1C4696D50E21}">
      <dgm:prSet/>
      <dgm:spPr/>
      <dgm:t>
        <a:bodyPr/>
        <a:lstStyle/>
        <a:p>
          <a:endParaRPr lang="el-GR" sz="1400"/>
        </a:p>
      </dgm:t>
    </dgm:pt>
    <dgm:pt modelId="{E0900B3F-0AD8-4996-B4B4-9DE2F848B51D}" type="sibTrans" cxnId="{A978F110-9554-48DC-84FB-1C4696D50E21}">
      <dgm:prSet/>
      <dgm:spPr/>
      <dgm:t>
        <a:bodyPr/>
        <a:lstStyle/>
        <a:p>
          <a:endParaRPr lang="el-GR" sz="1400"/>
        </a:p>
      </dgm:t>
    </dgm:pt>
    <dgm:pt modelId="{7F7C9CE6-3659-4DE2-944B-7481B3932337}">
      <dgm:prSet custT="1"/>
      <dgm:spPr>
        <a:solidFill>
          <a:srgbClr val="00B050">
            <a:tint val="66000"/>
            <a:satMod val="16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l-GR" sz="1400" dirty="0">
              <a:solidFill>
                <a:schemeClr val="bg1"/>
              </a:solidFill>
            </a:rPr>
            <a:t>Σταδιακή μείωση του κόστους των εξαρτημάτων</a:t>
          </a:r>
        </a:p>
      </dgm:t>
    </dgm:pt>
    <dgm:pt modelId="{864A158E-2DB9-4EAA-9E65-6B000FB6A5AB}" type="parTrans" cxnId="{F427BF84-2255-47F4-A696-44306B446F30}">
      <dgm:prSet/>
      <dgm:spPr/>
      <dgm:t>
        <a:bodyPr/>
        <a:lstStyle/>
        <a:p>
          <a:endParaRPr lang="el-GR" sz="1400"/>
        </a:p>
      </dgm:t>
    </dgm:pt>
    <dgm:pt modelId="{E817475D-D225-4BEA-B7D2-E46CF221F50A}" type="sibTrans" cxnId="{F427BF84-2255-47F4-A696-44306B446F30}">
      <dgm:prSet/>
      <dgm:spPr/>
      <dgm:t>
        <a:bodyPr/>
        <a:lstStyle/>
        <a:p>
          <a:endParaRPr lang="el-GR" sz="1400"/>
        </a:p>
      </dgm:t>
    </dgm:pt>
    <dgm:pt modelId="{3529014C-4766-402D-A5B6-402CA1F18642}">
      <dgm:prSet custT="1"/>
      <dgm:spPr>
        <a:solidFill>
          <a:srgbClr val="00B050">
            <a:tint val="66000"/>
            <a:satMod val="160000"/>
          </a:srgb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el-GR" sz="1400" dirty="0">
              <a:solidFill>
                <a:schemeClr val="bg1"/>
              </a:solidFill>
            </a:rPr>
            <a:t>Μείωση του μεριδίου των ορυκτών καυσίμων</a:t>
          </a:r>
        </a:p>
      </dgm:t>
    </dgm:pt>
    <dgm:pt modelId="{89658E1A-0453-4761-8975-0A52F7AEF2B3}" type="parTrans" cxnId="{BE64EA6A-2B9B-4191-B712-688E63645D5F}">
      <dgm:prSet/>
      <dgm:spPr/>
      <dgm:t>
        <a:bodyPr/>
        <a:lstStyle/>
        <a:p>
          <a:endParaRPr lang="el-GR" sz="1400"/>
        </a:p>
      </dgm:t>
    </dgm:pt>
    <dgm:pt modelId="{2A0DDBCA-1D6B-4B44-AA86-3BE82EC1F766}" type="sibTrans" cxnId="{BE64EA6A-2B9B-4191-B712-688E63645D5F}">
      <dgm:prSet/>
      <dgm:spPr/>
      <dgm:t>
        <a:bodyPr/>
        <a:lstStyle/>
        <a:p>
          <a:endParaRPr lang="el-GR" sz="1400"/>
        </a:p>
      </dgm:t>
    </dgm:pt>
    <dgm:pt modelId="{00C2DDF6-B549-4A7C-8D8B-48436EE70144}" type="pres">
      <dgm:prSet presAssocID="{5690983B-BFEC-4B03-8B1A-3A402E7E57BE}" presName="Name0" presStyleCnt="0">
        <dgm:presLayoutVars>
          <dgm:dir/>
          <dgm:animLvl val="lvl"/>
          <dgm:resizeHandles val="exact"/>
        </dgm:presLayoutVars>
      </dgm:prSet>
      <dgm:spPr/>
    </dgm:pt>
    <dgm:pt modelId="{0C63F5EE-96E8-4DC8-9858-0A199191EC02}" type="pres">
      <dgm:prSet presAssocID="{50458DA6-CA0C-4E2D-81D5-B302A0F0DB21}" presName="linNode" presStyleCnt="0"/>
      <dgm:spPr/>
    </dgm:pt>
    <dgm:pt modelId="{C265AF8D-9BF4-49EC-9F86-409097B8BB8A}" type="pres">
      <dgm:prSet presAssocID="{50458DA6-CA0C-4E2D-81D5-B302A0F0DB21}" presName="parentText" presStyleLbl="node1" presStyleIdx="0" presStyleCnt="1" custScaleY="100098">
        <dgm:presLayoutVars>
          <dgm:chMax val="1"/>
          <dgm:bulletEnabled val="1"/>
        </dgm:presLayoutVars>
      </dgm:prSet>
      <dgm:spPr/>
    </dgm:pt>
    <dgm:pt modelId="{898C7989-C1D1-439C-AE09-BEBC0BA2A6A8}" type="pres">
      <dgm:prSet presAssocID="{50458DA6-CA0C-4E2D-81D5-B302A0F0DB21}" presName="descendantText" presStyleLbl="alignAccFollowNode1" presStyleIdx="0" presStyleCnt="1" custScaleY="115335" custLinFactNeighborX="-559">
        <dgm:presLayoutVars>
          <dgm:bulletEnabled val="1"/>
        </dgm:presLayoutVars>
      </dgm:prSet>
      <dgm:spPr/>
    </dgm:pt>
  </dgm:ptLst>
  <dgm:cxnLst>
    <dgm:cxn modelId="{A978F110-9554-48DC-84FB-1C4696D50E21}" srcId="{50458DA6-CA0C-4E2D-81D5-B302A0F0DB21}" destId="{221F87A4-323C-4EDA-8333-DC721D511578}" srcOrd="1" destOrd="0" parTransId="{5772D84C-01C1-4E40-81C2-EB2AFE1DC445}" sibTransId="{E0900B3F-0AD8-4996-B4B4-9DE2F848B51D}"/>
    <dgm:cxn modelId="{BEA86218-3DC4-41E7-98A0-05B4A4174FF5}" type="presOf" srcId="{50458DA6-CA0C-4E2D-81D5-B302A0F0DB21}" destId="{C265AF8D-9BF4-49EC-9F86-409097B8BB8A}" srcOrd="0" destOrd="0" presId="urn:microsoft.com/office/officeart/2005/8/layout/vList5"/>
    <dgm:cxn modelId="{DEA3463D-608B-4C54-8203-55F48991B651}" srcId="{5690983B-BFEC-4B03-8B1A-3A402E7E57BE}" destId="{50458DA6-CA0C-4E2D-81D5-B302A0F0DB21}" srcOrd="0" destOrd="0" parTransId="{89F6648C-7CAF-439E-8B79-8EA302A224C6}" sibTransId="{4C9614B3-BE18-40DC-83C4-482EFE306E0A}"/>
    <dgm:cxn modelId="{361E105B-F49A-481F-B71B-C645DBC743DE}" type="presOf" srcId="{9B922973-5F7A-4DCB-8658-F4E4423B1C61}" destId="{898C7989-C1D1-439C-AE09-BEBC0BA2A6A8}" srcOrd="0" destOrd="0" presId="urn:microsoft.com/office/officeart/2005/8/layout/vList5"/>
    <dgm:cxn modelId="{BE64EA6A-2B9B-4191-B712-688E63645D5F}" srcId="{50458DA6-CA0C-4E2D-81D5-B302A0F0DB21}" destId="{3529014C-4766-402D-A5B6-402CA1F18642}" srcOrd="3" destOrd="0" parTransId="{89658E1A-0453-4761-8975-0A52F7AEF2B3}" sibTransId="{2A0DDBCA-1D6B-4B44-AA86-3BE82EC1F766}"/>
    <dgm:cxn modelId="{F427BF84-2255-47F4-A696-44306B446F30}" srcId="{50458DA6-CA0C-4E2D-81D5-B302A0F0DB21}" destId="{7F7C9CE6-3659-4DE2-944B-7481B3932337}" srcOrd="2" destOrd="0" parTransId="{864A158E-2DB9-4EAA-9E65-6B000FB6A5AB}" sibTransId="{E817475D-D225-4BEA-B7D2-E46CF221F50A}"/>
    <dgm:cxn modelId="{239810A9-CBEB-488E-ABE0-778BED2580FD}" type="presOf" srcId="{3529014C-4766-402D-A5B6-402CA1F18642}" destId="{898C7989-C1D1-439C-AE09-BEBC0BA2A6A8}" srcOrd="0" destOrd="3" presId="urn:microsoft.com/office/officeart/2005/8/layout/vList5"/>
    <dgm:cxn modelId="{DCA6C5CA-053D-484D-85A4-9938376731A2}" type="presOf" srcId="{7F7C9CE6-3659-4DE2-944B-7481B3932337}" destId="{898C7989-C1D1-439C-AE09-BEBC0BA2A6A8}" srcOrd="0" destOrd="2" presId="urn:microsoft.com/office/officeart/2005/8/layout/vList5"/>
    <dgm:cxn modelId="{5AFBBCEC-A4F0-4165-B9C2-04AC783D571C}" type="presOf" srcId="{5690983B-BFEC-4B03-8B1A-3A402E7E57BE}" destId="{00C2DDF6-B549-4A7C-8D8B-48436EE70144}" srcOrd="0" destOrd="0" presId="urn:microsoft.com/office/officeart/2005/8/layout/vList5"/>
    <dgm:cxn modelId="{790A84EE-9C50-403D-A8CB-CC0BFD2DD154}" type="presOf" srcId="{221F87A4-323C-4EDA-8333-DC721D511578}" destId="{898C7989-C1D1-439C-AE09-BEBC0BA2A6A8}" srcOrd="0" destOrd="1" presId="urn:microsoft.com/office/officeart/2005/8/layout/vList5"/>
    <dgm:cxn modelId="{D55463F0-E575-4BBE-BF46-0C6D73D6C40B}" srcId="{50458DA6-CA0C-4E2D-81D5-B302A0F0DB21}" destId="{9B922973-5F7A-4DCB-8658-F4E4423B1C61}" srcOrd="0" destOrd="0" parTransId="{D9D242D3-94E6-457E-885F-7E3CD58ABB48}" sibTransId="{A6ACA556-B2E1-47B7-AA0E-F12800745868}"/>
    <dgm:cxn modelId="{295B6DDA-06C9-4675-BB18-BB95AA342C23}" type="presParOf" srcId="{00C2DDF6-B549-4A7C-8D8B-48436EE70144}" destId="{0C63F5EE-96E8-4DC8-9858-0A199191EC02}" srcOrd="0" destOrd="0" presId="urn:microsoft.com/office/officeart/2005/8/layout/vList5"/>
    <dgm:cxn modelId="{E28CDF25-8E11-42DC-990D-12424D73F363}" type="presParOf" srcId="{0C63F5EE-96E8-4DC8-9858-0A199191EC02}" destId="{C265AF8D-9BF4-49EC-9F86-409097B8BB8A}" srcOrd="0" destOrd="0" presId="urn:microsoft.com/office/officeart/2005/8/layout/vList5"/>
    <dgm:cxn modelId="{5169BC98-FA7F-41D2-BECE-BAD77B1A40FA}" type="presParOf" srcId="{0C63F5EE-96E8-4DC8-9858-0A199191EC02}" destId="{898C7989-C1D1-439C-AE09-BEBC0BA2A6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3562E50-EB22-4FC4-8D83-B4242901B79D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B3F2049E-CBA7-4668-8A83-D170120CE413}">
      <dgm:prSet custT="1"/>
      <dgm:spPr>
        <a:solidFill>
          <a:srgbClr val="00B050"/>
        </a:solidFill>
      </dgm:spPr>
      <dgm:t>
        <a:bodyPr/>
        <a:lstStyle/>
        <a:p>
          <a:r>
            <a:rPr lang="el-GR" sz="1600" b="1" dirty="0">
              <a:solidFill>
                <a:srgbClr val="FFFFFF"/>
              </a:solidFill>
            </a:rPr>
            <a:t>Αναδυόμενες ΑΠΕ εν μέσω πανδημίας:</a:t>
          </a:r>
        </a:p>
      </dgm:t>
    </dgm:pt>
    <dgm:pt modelId="{76814033-202E-48A6-BC45-6795E66EAFCE}" type="parTrans" cxnId="{85E4F8B0-2E1D-4263-86EC-4031BC2F1657}">
      <dgm:prSet/>
      <dgm:spPr/>
      <dgm:t>
        <a:bodyPr/>
        <a:lstStyle/>
        <a:p>
          <a:endParaRPr lang="el-GR"/>
        </a:p>
      </dgm:t>
    </dgm:pt>
    <dgm:pt modelId="{5C656DBD-B5D4-4D54-8BBB-7ABFC4CFEC88}" type="sibTrans" cxnId="{85E4F8B0-2E1D-4263-86EC-4031BC2F1657}">
      <dgm:prSet/>
      <dgm:spPr/>
      <dgm:t>
        <a:bodyPr/>
        <a:lstStyle/>
        <a:p>
          <a:endParaRPr lang="el-GR"/>
        </a:p>
      </dgm:t>
    </dgm:pt>
    <dgm:pt modelId="{64DDD1DE-36C4-4438-B121-DDD0727977BC}">
      <dgm:prSet custT="1"/>
      <dgm:spPr>
        <a:solidFill>
          <a:srgbClr val="00B050">
            <a:tint val="66000"/>
            <a:satMod val="160000"/>
          </a:srgbClr>
        </a:solidFill>
      </dgm:spPr>
      <dgm:t>
        <a:bodyPr/>
        <a:lstStyle/>
        <a:p>
          <a:r>
            <a:rPr lang="el-GR" sz="1600">
              <a:solidFill>
                <a:srgbClr val="FFFFFF"/>
              </a:solidFill>
            </a:rPr>
            <a:t>Ηλιακή ενέργεια</a:t>
          </a:r>
        </a:p>
      </dgm:t>
    </dgm:pt>
    <dgm:pt modelId="{E46FA3EC-7AC2-4AD7-83A1-12B6F23CB530}" type="parTrans" cxnId="{52ADB8BD-6AC6-4813-9573-BC6710B5CE39}">
      <dgm:prSet/>
      <dgm:spPr/>
      <dgm:t>
        <a:bodyPr/>
        <a:lstStyle/>
        <a:p>
          <a:endParaRPr lang="el-GR"/>
        </a:p>
      </dgm:t>
    </dgm:pt>
    <dgm:pt modelId="{B9B1CA05-5885-4677-AB09-40128AF46ECF}" type="sibTrans" cxnId="{52ADB8BD-6AC6-4813-9573-BC6710B5CE39}">
      <dgm:prSet/>
      <dgm:spPr/>
      <dgm:t>
        <a:bodyPr/>
        <a:lstStyle/>
        <a:p>
          <a:endParaRPr lang="el-GR"/>
        </a:p>
      </dgm:t>
    </dgm:pt>
    <dgm:pt modelId="{C1C899A9-CAB7-4D41-87C0-2431870D750C}">
      <dgm:prSet custT="1"/>
      <dgm:spPr>
        <a:solidFill>
          <a:srgbClr val="00B050">
            <a:tint val="66000"/>
            <a:satMod val="160000"/>
          </a:srgbClr>
        </a:solidFill>
      </dgm:spPr>
      <dgm:t>
        <a:bodyPr/>
        <a:lstStyle/>
        <a:p>
          <a:r>
            <a:rPr lang="el-GR" sz="1600" dirty="0">
              <a:solidFill>
                <a:srgbClr val="FFFFFF"/>
              </a:solidFill>
            </a:rPr>
            <a:t>Αιολική ενέργεια</a:t>
          </a:r>
        </a:p>
      </dgm:t>
    </dgm:pt>
    <dgm:pt modelId="{BC04DE2C-8C41-4085-B171-54202301D95A}" type="parTrans" cxnId="{97087C34-712C-4791-AC2B-835FE1F78A32}">
      <dgm:prSet/>
      <dgm:spPr/>
      <dgm:t>
        <a:bodyPr/>
        <a:lstStyle/>
        <a:p>
          <a:endParaRPr lang="el-GR"/>
        </a:p>
      </dgm:t>
    </dgm:pt>
    <dgm:pt modelId="{06314F78-8AC1-4267-95F8-E86674F760E6}" type="sibTrans" cxnId="{97087C34-712C-4791-AC2B-835FE1F78A32}">
      <dgm:prSet/>
      <dgm:spPr/>
      <dgm:t>
        <a:bodyPr/>
        <a:lstStyle/>
        <a:p>
          <a:endParaRPr lang="el-GR"/>
        </a:p>
      </dgm:t>
    </dgm:pt>
    <dgm:pt modelId="{0E242313-8E09-4469-B68B-8E6F90AE75D4}" type="pres">
      <dgm:prSet presAssocID="{53562E50-EB22-4FC4-8D83-B4242901B79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F0FE019-DC96-474D-A38E-A2595EFD550B}" type="pres">
      <dgm:prSet presAssocID="{B3F2049E-CBA7-4668-8A83-D170120CE413}" presName="vertOne" presStyleCnt="0"/>
      <dgm:spPr/>
    </dgm:pt>
    <dgm:pt modelId="{C7273163-C20F-4626-A43D-FFC853DFF4CD}" type="pres">
      <dgm:prSet presAssocID="{B3F2049E-CBA7-4668-8A83-D170120CE413}" presName="txOne" presStyleLbl="node0" presStyleIdx="0" presStyleCnt="1" custLinFactX="16300" custLinFactNeighborX="100000" custLinFactNeighborY="30801">
        <dgm:presLayoutVars>
          <dgm:chPref val="3"/>
        </dgm:presLayoutVars>
      </dgm:prSet>
      <dgm:spPr/>
    </dgm:pt>
    <dgm:pt modelId="{9C8864B8-2F24-4537-A6C8-0D2D5DF68918}" type="pres">
      <dgm:prSet presAssocID="{B3F2049E-CBA7-4668-8A83-D170120CE413}" presName="parTransOne" presStyleCnt="0"/>
      <dgm:spPr/>
    </dgm:pt>
    <dgm:pt modelId="{6BF00A80-F993-4456-99FE-DC6605339BED}" type="pres">
      <dgm:prSet presAssocID="{B3F2049E-CBA7-4668-8A83-D170120CE413}" presName="horzOne" presStyleCnt="0"/>
      <dgm:spPr/>
    </dgm:pt>
    <dgm:pt modelId="{00401572-2680-4E18-A905-48B7A404DA3B}" type="pres">
      <dgm:prSet presAssocID="{64DDD1DE-36C4-4438-B121-DDD0727977BC}" presName="vertTwo" presStyleCnt="0"/>
      <dgm:spPr/>
    </dgm:pt>
    <dgm:pt modelId="{16C96565-B249-42EC-83B0-CAF815CFD826}" type="pres">
      <dgm:prSet presAssocID="{64DDD1DE-36C4-4438-B121-DDD0727977BC}" presName="txTwo" presStyleLbl="node2" presStyleIdx="0" presStyleCnt="2">
        <dgm:presLayoutVars>
          <dgm:chPref val="3"/>
        </dgm:presLayoutVars>
      </dgm:prSet>
      <dgm:spPr/>
    </dgm:pt>
    <dgm:pt modelId="{E68F77A1-C495-44AA-8779-3C302A90E43D}" type="pres">
      <dgm:prSet presAssocID="{64DDD1DE-36C4-4438-B121-DDD0727977BC}" presName="horzTwo" presStyleCnt="0"/>
      <dgm:spPr/>
    </dgm:pt>
    <dgm:pt modelId="{B70BC9FB-E271-4993-AFB2-D4965466283C}" type="pres">
      <dgm:prSet presAssocID="{B9B1CA05-5885-4677-AB09-40128AF46ECF}" presName="sibSpaceTwo" presStyleCnt="0"/>
      <dgm:spPr/>
    </dgm:pt>
    <dgm:pt modelId="{DE439935-DA96-43E5-9D65-AD8BEE5AA61F}" type="pres">
      <dgm:prSet presAssocID="{C1C899A9-CAB7-4D41-87C0-2431870D750C}" presName="vertTwo" presStyleCnt="0"/>
      <dgm:spPr/>
    </dgm:pt>
    <dgm:pt modelId="{982462AE-6BA4-41C4-A065-480E2DC58430}" type="pres">
      <dgm:prSet presAssocID="{C1C899A9-CAB7-4D41-87C0-2431870D750C}" presName="txTwo" presStyleLbl="node2" presStyleIdx="1" presStyleCnt="2">
        <dgm:presLayoutVars>
          <dgm:chPref val="3"/>
        </dgm:presLayoutVars>
      </dgm:prSet>
      <dgm:spPr/>
    </dgm:pt>
    <dgm:pt modelId="{94776651-3502-444C-944E-0F456F228BA3}" type="pres">
      <dgm:prSet presAssocID="{C1C899A9-CAB7-4D41-87C0-2431870D750C}" presName="horzTwo" presStyleCnt="0"/>
      <dgm:spPr/>
    </dgm:pt>
  </dgm:ptLst>
  <dgm:cxnLst>
    <dgm:cxn modelId="{97087C34-712C-4791-AC2B-835FE1F78A32}" srcId="{B3F2049E-CBA7-4668-8A83-D170120CE413}" destId="{C1C899A9-CAB7-4D41-87C0-2431870D750C}" srcOrd="1" destOrd="0" parTransId="{BC04DE2C-8C41-4085-B171-54202301D95A}" sibTransId="{06314F78-8AC1-4267-95F8-E86674F760E6}"/>
    <dgm:cxn modelId="{4E930345-4B31-4B33-B837-34D49478A6AA}" type="presOf" srcId="{B3F2049E-CBA7-4668-8A83-D170120CE413}" destId="{C7273163-C20F-4626-A43D-FFC853DFF4CD}" srcOrd="0" destOrd="0" presId="urn:microsoft.com/office/officeart/2005/8/layout/hierarchy4"/>
    <dgm:cxn modelId="{CD30E350-6600-4F9E-B981-BD9092D3D42A}" type="presOf" srcId="{53562E50-EB22-4FC4-8D83-B4242901B79D}" destId="{0E242313-8E09-4469-B68B-8E6F90AE75D4}" srcOrd="0" destOrd="0" presId="urn:microsoft.com/office/officeart/2005/8/layout/hierarchy4"/>
    <dgm:cxn modelId="{54E9D286-081B-4B4F-A7DD-8F007274CA0E}" type="presOf" srcId="{C1C899A9-CAB7-4D41-87C0-2431870D750C}" destId="{982462AE-6BA4-41C4-A065-480E2DC58430}" srcOrd="0" destOrd="0" presId="urn:microsoft.com/office/officeart/2005/8/layout/hierarchy4"/>
    <dgm:cxn modelId="{85E4F8B0-2E1D-4263-86EC-4031BC2F1657}" srcId="{53562E50-EB22-4FC4-8D83-B4242901B79D}" destId="{B3F2049E-CBA7-4668-8A83-D170120CE413}" srcOrd="0" destOrd="0" parTransId="{76814033-202E-48A6-BC45-6795E66EAFCE}" sibTransId="{5C656DBD-B5D4-4D54-8BBB-7ABFC4CFEC88}"/>
    <dgm:cxn modelId="{52ADB8BD-6AC6-4813-9573-BC6710B5CE39}" srcId="{B3F2049E-CBA7-4668-8A83-D170120CE413}" destId="{64DDD1DE-36C4-4438-B121-DDD0727977BC}" srcOrd="0" destOrd="0" parTransId="{E46FA3EC-7AC2-4AD7-83A1-12B6F23CB530}" sibTransId="{B9B1CA05-5885-4677-AB09-40128AF46ECF}"/>
    <dgm:cxn modelId="{8DB4B2D7-1BD6-4DEB-8FDA-3E553A4EB75F}" type="presOf" srcId="{64DDD1DE-36C4-4438-B121-DDD0727977BC}" destId="{16C96565-B249-42EC-83B0-CAF815CFD826}" srcOrd="0" destOrd="0" presId="urn:microsoft.com/office/officeart/2005/8/layout/hierarchy4"/>
    <dgm:cxn modelId="{3589D462-6D8E-407F-9994-EC68C1EDC3FC}" type="presParOf" srcId="{0E242313-8E09-4469-B68B-8E6F90AE75D4}" destId="{8F0FE019-DC96-474D-A38E-A2595EFD550B}" srcOrd="0" destOrd="0" presId="urn:microsoft.com/office/officeart/2005/8/layout/hierarchy4"/>
    <dgm:cxn modelId="{F28CBE96-9D32-4DE3-9CE3-A7D0B33A59DD}" type="presParOf" srcId="{8F0FE019-DC96-474D-A38E-A2595EFD550B}" destId="{C7273163-C20F-4626-A43D-FFC853DFF4CD}" srcOrd="0" destOrd="0" presId="urn:microsoft.com/office/officeart/2005/8/layout/hierarchy4"/>
    <dgm:cxn modelId="{D105B582-7412-4B6C-829F-021785C9477C}" type="presParOf" srcId="{8F0FE019-DC96-474D-A38E-A2595EFD550B}" destId="{9C8864B8-2F24-4537-A6C8-0D2D5DF68918}" srcOrd="1" destOrd="0" presId="urn:microsoft.com/office/officeart/2005/8/layout/hierarchy4"/>
    <dgm:cxn modelId="{B48D7005-CD8B-4410-BE07-900FC735DB23}" type="presParOf" srcId="{8F0FE019-DC96-474D-A38E-A2595EFD550B}" destId="{6BF00A80-F993-4456-99FE-DC6605339BED}" srcOrd="2" destOrd="0" presId="urn:microsoft.com/office/officeart/2005/8/layout/hierarchy4"/>
    <dgm:cxn modelId="{5E896E3F-D089-43F5-9123-272FFD778663}" type="presParOf" srcId="{6BF00A80-F993-4456-99FE-DC6605339BED}" destId="{00401572-2680-4E18-A905-48B7A404DA3B}" srcOrd="0" destOrd="0" presId="urn:microsoft.com/office/officeart/2005/8/layout/hierarchy4"/>
    <dgm:cxn modelId="{7685E2A3-F444-40F4-9D7A-E1C160E76D53}" type="presParOf" srcId="{00401572-2680-4E18-A905-48B7A404DA3B}" destId="{16C96565-B249-42EC-83B0-CAF815CFD826}" srcOrd="0" destOrd="0" presId="urn:microsoft.com/office/officeart/2005/8/layout/hierarchy4"/>
    <dgm:cxn modelId="{A6EE9050-6751-4752-B26D-D5DFBD46D37A}" type="presParOf" srcId="{00401572-2680-4E18-A905-48B7A404DA3B}" destId="{E68F77A1-C495-44AA-8779-3C302A90E43D}" srcOrd="1" destOrd="0" presId="urn:microsoft.com/office/officeart/2005/8/layout/hierarchy4"/>
    <dgm:cxn modelId="{B7506ABF-4532-4336-AB47-D0911167ADE9}" type="presParOf" srcId="{6BF00A80-F993-4456-99FE-DC6605339BED}" destId="{B70BC9FB-E271-4993-AFB2-D4965466283C}" srcOrd="1" destOrd="0" presId="urn:microsoft.com/office/officeart/2005/8/layout/hierarchy4"/>
    <dgm:cxn modelId="{65F56D90-1755-43CB-94D3-02C9738FA92E}" type="presParOf" srcId="{6BF00A80-F993-4456-99FE-DC6605339BED}" destId="{DE439935-DA96-43E5-9D65-AD8BEE5AA61F}" srcOrd="2" destOrd="0" presId="urn:microsoft.com/office/officeart/2005/8/layout/hierarchy4"/>
    <dgm:cxn modelId="{3AB3EE2C-F243-486D-9151-20BC1EAFA6C6}" type="presParOf" srcId="{DE439935-DA96-43E5-9D65-AD8BEE5AA61F}" destId="{982462AE-6BA4-41C4-A065-480E2DC58430}" srcOrd="0" destOrd="0" presId="urn:microsoft.com/office/officeart/2005/8/layout/hierarchy4"/>
    <dgm:cxn modelId="{A3425E5A-CC97-44D9-8100-3C2A27D36465}" type="presParOf" srcId="{DE439935-DA96-43E5-9D65-AD8BEE5AA61F}" destId="{94776651-3502-444C-944E-0F456F228BA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B63C66-FD3A-4440-9011-DBABFA47DD8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19196B6-CC73-445A-BDBF-7EF26B12C68F}">
      <dgm:prSet custT="1"/>
      <dgm:spPr>
        <a:solidFill>
          <a:schemeClr val="bg1">
            <a:lumMod val="75000"/>
          </a:schemeClr>
        </a:solidFill>
        <a:ln>
          <a:solidFill>
            <a:schemeClr val="bg1"/>
          </a:solidFill>
        </a:ln>
      </dgm:spPr>
      <dgm:t>
        <a:bodyPr vert="vert270"/>
        <a:lstStyle/>
        <a:p>
          <a:r>
            <a:rPr lang="el-GR" sz="1600" b="1" dirty="0">
              <a:solidFill>
                <a:schemeClr val="bg1"/>
              </a:solidFill>
            </a:rPr>
            <a:t>Θεωρίες συσχετισμού ενεργειακής χρήσης και οικονομίας</a:t>
          </a:r>
        </a:p>
      </dgm:t>
    </dgm:pt>
    <dgm:pt modelId="{9A91A767-1801-4BF9-AC38-1F0D00B83507}" type="parTrans" cxnId="{59C26AC7-8AFB-4EDF-BE8E-5EFC18AE0687}">
      <dgm:prSet/>
      <dgm:spPr/>
      <dgm:t>
        <a:bodyPr/>
        <a:lstStyle/>
        <a:p>
          <a:endParaRPr lang="el-GR"/>
        </a:p>
      </dgm:t>
    </dgm:pt>
    <dgm:pt modelId="{C88F0922-3BB1-4A5B-9C97-6C9E574A2AF3}" type="sibTrans" cxnId="{59C26AC7-8AFB-4EDF-BE8E-5EFC18AE0687}">
      <dgm:prSet/>
      <dgm:spPr/>
      <dgm:t>
        <a:bodyPr/>
        <a:lstStyle/>
        <a:p>
          <a:endParaRPr lang="el-GR"/>
        </a:p>
      </dgm:t>
    </dgm:pt>
    <dgm:pt modelId="{12784487-34E4-405C-B7DA-4A6E02FED203}" type="pres">
      <dgm:prSet presAssocID="{BBB63C66-FD3A-4440-9011-DBABFA47DD89}" presName="compositeShape" presStyleCnt="0">
        <dgm:presLayoutVars>
          <dgm:dir/>
          <dgm:resizeHandles/>
        </dgm:presLayoutVars>
      </dgm:prSet>
      <dgm:spPr/>
    </dgm:pt>
    <dgm:pt modelId="{43E4BDC5-B6DA-4C6A-9769-8197674CBD57}" type="pres">
      <dgm:prSet presAssocID="{BBB63C66-FD3A-4440-9011-DBABFA47DD89}" presName="pyramid" presStyleLbl="node1" presStyleIdx="0" presStyleCnt="1"/>
      <dgm:spPr>
        <a:gradFill flip="none" rotWithShape="0">
          <a:gsLst>
            <a:gs pos="0">
              <a:schemeClr val="accent1">
                <a:lumMod val="75000"/>
                <a:tint val="66000"/>
                <a:satMod val="160000"/>
              </a:schemeClr>
            </a:gs>
            <a:gs pos="50000">
              <a:schemeClr val="accent1">
                <a:lumMod val="75000"/>
                <a:tint val="44500"/>
                <a:satMod val="160000"/>
              </a:schemeClr>
            </a:gs>
            <a:gs pos="100000">
              <a:schemeClr val="accent1">
                <a:lumMod val="75000"/>
                <a:tint val="23500"/>
                <a:satMod val="160000"/>
              </a:schemeClr>
            </a:gs>
          </a:gsLst>
          <a:lin ang="18900000" scaled="1"/>
          <a:tileRect/>
        </a:gradFill>
        <a:ln>
          <a:solidFill>
            <a:schemeClr val="bg1"/>
          </a:solidFill>
        </a:ln>
      </dgm:spPr>
    </dgm:pt>
    <dgm:pt modelId="{242E0E67-5893-4C07-BAF5-F90838D62846}" type="pres">
      <dgm:prSet presAssocID="{BBB63C66-FD3A-4440-9011-DBABFA47DD89}" presName="theList" presStyleCnt="0"/>
      <dgm:spPr/>
    </dgm:pt>
    <dgm:pt modelId="{547370E7-EAA4-4E17-AA40-715D4CBECD5F}" type="pres">
      <dgm:prSet presAssocID="{019196B6-CC73-445A-BDBF-7EF26B12C68F}" presName="aNode" presStyleLbl="fgAcc1" presStyleIdx="0" presStyleCnt="1">
        <dgm:presLayoutVars>
          <dgm:bulletEnabled val="1"/>
        </dgm:presLayoutVars>
      </dgm:prSet>
      <dgm:spPr/>
    </dgm:pt>
    <dgm:pt modelId="{9F394DE4-F588-45D3-A2F7-298743CC713A}" type="pres">
      <dgm:prSet presAssocID="{019196B6-CC73-445A-BDBF-7EF26B12C68F}" presName="aSpace" presStyleCnt="0"/>
      <dgm:spPr/>
    </dgm:pt>
  </dgm:ptLst>
  <dgm:cxnLst>
    <dgm:cxn modelId="{59C26AC7-8AFB-4EDF-BE8E-5EFC18AE0687}" srcId="{BBB63C66-FD3A-4440-9011-DBABFA47DD89}" destId="{019196B6-CC73-445A-BDBF-7EF26B12C68F}" srcOrd="0" destOrd="0" parTransId="{9A91A767-1801-4BF9-AC38-1F0D00B83507}" sibTransId="{C88F0922-3BB1-4A5B-9C97-6C9E574A2AF3}"/>
    <dgm:cxn modelId="{607B90DF-5F52-457E-A2CA-CFFFB4079014}" type="presOf" srcId="{BBB63C66-FD3A-4440-9011-DBABFA47DD89}" destId="{12784487-34E4-405C-B7DA-4A6E02FED203}" srcOrd="0" destOrd="0" presId="urn:microsoft.com/office/officeart/2005/8/layout/pyramid2"/>
    <dgm:cxn modelId="{DF2574EC-F85F-493C-9FFA-295C867F9F18}" type="presOf" srcId="{019196B6-CC73-445A-BDBF-7EF26B12C68F}" destId="{547370E7-EAA4-4E17-AA40-715D4CBECD5F}" srcOrd="0" destOrd="0" presId="urn:microsoft.com/office/officeart/2005/8/layout/pyramid2"/>
    <dgm:cxn modelId="{29A29D30-63B6-44E6-AF15-62BC556F9E95}" type="presParOf" srcId="{12784487-34E4-405C-B7DA-4A6E02FED203}" destId="{43E4BDC5-B6DA-4C6A-9769-8197674CBD57}" srcOrd="0" destOrd="0" presId="urn:microsoft.com/office/officeart/2005/8/layout/pyramid2"/>
    <dgm:cxn modelId="{636565D9-6D90-43C3-B3EE-4B79023EFAF1}" type="presParOf" srcId="{12784487-34E4-405C-B7DA-4A6E02FED203}" destId="{242E0E67-5893-4C07-BAF5-F90838D62846}" srcOrd="1" destOrd="0" presId="urn:microsoft.com/office/officeart/2005/8/layout/pyramid2"/>
    <dgm:cxn modelId="{222DEE00-EAF3-4E8F-B50F-01C7DD75AF22}" type="presParOf" srcId="{242E0E67-5893-4C07-BAF5-F90838D62846}" destId="{547370E7-EAA4-4E17-AA40-715D4CBECD5F}" srcOrd="0" destOrd="0" presId="urn:microsoft.com/office/officeart/2005/8/layout/pyramid2"/>
    <dgm:cxn modelId="{0368F993-6586-46DA-832C-C05E050817EF}" type="presParOf" srcId="{242E0E67-5893-4C07-BAF5-F90838D62846}" destId="{9F394DE4-F588-45D3-A2F7-298743CC713A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E1B9FE9-6720-47CB-85CA-96773EFF19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EBD6D4E7-9BFC-4736-8C9F-3D5D35B11254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l-GR" sz="1600" dirty="0"/>
            <a:t>Μείωση της ζήτησης των ορυκτών καυσίμων εξαιτίας της σημαντικής πτώσης της ζήτησης του πετρελαίου (βενζίνης πτώση μέχρι και 60% και πετρέλαιο κίνησης μέχρι και 50%)</a:t>
          </a:r>
        </a:p>
      </dgm:t>
    </dgm:pt>
    <dgm:pt modelId="{4D4D8A14-0969-4C28-89B4-92765B925C87}" type="parTrans" cxnId="{7184034D-0850-4EE7-92BD-3AA14102F52C}">
      <dgm:prSet/>
      <dgm:spPr/>
      <dgm:t>
        <a:bodyPr/>
        <a:lstStyle/>
        <a:p>
          <a:endParaRPr lang="el-GR"/>
        </a:p>
      </dgm:t>
    </dgm:pt>
    <dgm:pt modelId="{DEE73852-CBDA-4F86-8752-444A04BCEE23}" type="sibTrans" cxnId="{7184034D-0850-4EE7-92BD-3AA14102F52C}">
      <dgm:prSet/>
      <dgm:spPr/>
      <dgm:t>
        <a:bodyPr/>
        <a:lstStyle/>
        <a:p>
          <a:endParaRPr lang="el-GR"/>
        </a:p>
      </dgm:t>
    </dgm:pt>
    <dgm:pt modelId="{98975A57-453D-4798-A034-31409498EACC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l-GR" sz="1600" dirty="0"/>
            <a:t>Συνέχιση της ανοδικής πορείας των ΑΠΕ, απόρροια των συνθηκών περί ενεργειακής μετάβασης και της πτώσης του μεριδίου των υδρογονανθράκων</a:t>
          </a:r>
        </a:p>
      </dgm:t>
    </dgm:pt>
    <dgm:pt modelId="{BBF05CCF-0CD1-459F-A99E-D4DD58BC1AA3}" type="parTrans" cxnId="{A7C27E92-FE78-41C2-8E0F-42BB380F22C7}">
      <dgm:prSet/>
      <dgm:spPr/>
      <dgm:t>
        <a:bodyPr/>
        <a:lstStyle/>
        <a:p>
          <a:endParaRPr lang="el-GR"/>
        </a:p>
      </dgm:t>
    </dgm:pt>
    <dgm:pt modelId="{8CAFE9C8-5063-4C79-99B6-811D52BBEAE8}" type="sibTrans" cxnId="{A7C27E92-FE78-41C2-8E0F-42BB380F22C7}">
      <dgm:prSet/>
      <dgm:spPr/>
      <dgm:t>
        <a:bodyPr/>
        <a:lstStyle/>
        <a:p>
          <a:endParaRPr lang="el-GR"/>
        </a:p>
      </dgm:t>
    </dgm:pt>
    <dgm:pt modelId="{81F87A50-6788-496E-BBE7-9C86F65AB0DB}" type="pres">
      <dgm:prSet presAssocID="{9E1B9FE9-6720-47CB-85CA-96773EFF1924}" presName="linear" presStyleCnt="0">
        <dgm:presLayoutVars>
          <dgm:animLvl val="lvl"/>
          <dgm:resizeHandles val="exact"/>
        </dgm:presLayoutVars>
      </dgm:prSet>
      <dgm:spPr/>
    </dgm:pt>
    <dgm:pt modelId="{DA4C2A5F-E508-4A74-8C95-AD0FC5D3B840}" type="pres">
      <dgm:prSet presAssocID="{EBD6D4E7-9BFC-4736-8C9F-3D5D35B11254}" presName="parentText" presStyleLbl="node1" presStyleIdx="0" presStyleCnt="2" custScaleX="38996" custScaleY="98783" custLinFactY="-100338" custLinFactNeighborX="-26784" custLinFactNeighborY="-200000">
        <dgm:presLayoutVars>
          <dgm:chMax val="0"/>
          <dgm:bulletEnabled val="1"/>
        </dgm:presLayoutVars>
      </dgm:prSet>
      <dgm:spPr/>
    </dgm:pt>
    <dgm:pt modelId="{8CF06DF5-B9A8-4F61-A415-ED45FEF62BA3}" type="pres">
      <dgm:prSet presAssocID="{DEE73852-CBDA-4F86-8752-444A04BCEE23}" presName="spacer" presStyleCnt="0"/>
      <dgm:spPr/>
    </dgm:pt>
    <dgm:pt modelId="{3808407C-31E8-4B77-A7C9-678E63D33694}" type="pres">
      <dgm:prSet presAssocID="{98975A57-453D-4798-A034-31409498EACC}" presName="parentText" presStyleLbl="node1" presStyleIdx="1" presStyleCnt="2" custScaleX="38996" custScaleY="85722" custLinFactY="-147733" custLinFactNeighborX="25934" custLinFactNeighborY="-200000">
        <dgm:presLayoutVars>
          <dgm:chMax val="0"/>
          <dgm:bulletEnabled val="1"/>
        </dgm:presLayoutVars>
      </dgm:prSet>
      <dgm:spPr/>
    </dgm:pt>
  </dgm:ptLst>
  <dgm:cxnLst>
    <dgm:cxn modelId="{7184034D-0850-4EE7-92BD-3AA14102F52C}" srcId="{9E1B9FE9-6720-47CB-85CA-96773EFF1924}" destId="{EBD6D4E7-9BFC-4736-8C9F-3D5D35B11254}" srcOrd="0" destOrd="0" parTransId="{4D4D8A14-0969-4C28-89B4-92765B925C87}" sibTransId="{DEE73852-CBDA-4F86-8752-444A04BCEE23}"/>
    <dgm:cxn modelId="{2332EA81-7838-4292-84E8-7C878A63E1CF}" type="presOf" srcId="{98975A57-453D-4798-A034-31409498EACC}" destId="{3808407C-31E8-4B77-A7C9-678E63D33694}" srcOrd="0" destOrd="0" presId="urn:microsoft.com/office/officeart/2005/8/layout/vList2"/>
    <dgm:cxn modelId="{B7B8178C-BB62-46B1-82F3-AE7656D1AE3B}" type="presOf" srcId="{9E1B9FE9-6720-47CB-85CA-96773EFF1924}" destId="{81F87A50-6788-496E-BBE7-9C86F65AB0DB}" srcOrd="0" destOrd="0" presId="urn:microsoft.com/office/officeart/2005/8/layout/vList2"/>
    <dgm:cxn modelId="{A7C27E92-FE78-41C2-8E0F-42BB380F22C7}" srcId="{9E1B9FE9-6720-47CB-85CA-96773EFF1924}" destId="{98975A57-453D-4798-A034-31409498EACC}" srcOrd="1" destOrd="0" parTransId="{BBF05CCF-0CD1-459F-A99E-D4DD58BC1AA3}" sibTransId="{8CAFE9C8-5063-4C79-99B6-811D52BBEAE8}"/>
    <dgm:cxn modelId="{99912BC0-0377-4787-B470-9275F9B6C9F2}" type="presOf" srcId="{EBD6D4E7-9BFC-4736-8C9F-3D5D35B11254}" destId="{DA4C2A5F-E508-4A74-8C95-AD0FC5D3B840}" srcOrd="0" destOrd="0" presId="urn:microsoft.com/office/officeart/2005/8/layout/vList2"/>
    <dgm:cxn modelId="{33AC8A5A-4DB9-4CCD-9373-0016759A582F}" type="presParOf" srcId="{81F87A50-6788-496E-BBE7-9C86F65AB0DB}" destId="{DA4C2A5F-E508-4A74-8C95-AD0FC5D3B840}" srcOrd="0" destOrd="0" presId="urn:microsoft.com/office/officeart/2005/8/layout/vList2"/>
    <dgm:cxn modelId="{05A8BD6F-7C31-4F8A-96E1-21A5DC5EC611}" type="presParOf" srcId="{81F87A50-6788-496E-BBE7-9C86F65AB0DB}" destId="{8CF06DF5-B9A8-4F61-A415-ED45FEF62BA3}" srcOrd="1" destOrd="0" presId="urn:microsoft.com/office/officeart/2005/8/layout/vList2"/>
    <dgm:cxn modelId="{D7EA49DE-1A09-415C-A8D6-6EA3F423F90D}" type="presParOf" srcId="{81F87A50-6788-496E-BBE7-9C86F65AB0DB}" destId="{3808407C-31E8-4B77-A7C9-678E63D3369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BFB21AE-239A-4798-9159-6FFFAE23371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89979F2E-35A6-4F4C-A3CA-84F6BB35D76E}">
      <dgm:prSet/>
      <dgm:spPr>
        <a:solidFill>
          <a:srgbClr val="A3A3E0"/>
        </a:solidFill>
      </dgm:spPr>
      <dgm:t>
        <a:bodyPr/>
        <a:lstStyle/>
        <a:p>
          <a:r>
            <a:rPr lang="el-GR" dirty="0">
              <a:solidFill>
                <a:schemeClr val="bg1"/>
              </a:solidFill>
            </a:rPr>
            <a:t>Κλονισμός της σχέσης προσφοράς και ζήτησης</a:t>
          </a:r>
        </a:p>
      </dgm:t>
    </dgm:pt>
    <dgm:pt modelId="{33C3257A-49AF-44E1-B1C4-0F4955FB2B2D}" type="parTrans" cxnId="{4DFB1F12-963A-40BC-9B05-54A0D23BB802}">
      <dgm:prSet/>
      <dgm:spPr/>
      <dgm:t>
        <a:bodyPr/>
        <a:lstStyle/>
        <a:p>
          <a:endParaRPr lang="el-GR"/>
        </a:p>
      </dgm:t>
    </dgm:pt>
    <dgm:pt modelId="{A1A0F9E5-D094-4EEC-9EC0-AE3B37BAA0F2}" type="sibTrans" cxnId="{4DFB1F12-963A-40BC-9B05-54A0D23BB802}">
      <dgm:prSet/>
      <dgm:spPr/>
      <dgm:t>
        <a:bodyPr/>
        <a:lstStyle/>
        <a:p>
          <a:endParaRPr lang="el-GR"/>
        </a:p>
      </dgm:t>
    </dgm:pt>
    <dgm:pt modelId="{2F1A0DFA-2706-4282-B2AA-99CEFD127226}" type="pres">
      <dgm:prSet presAssocID="{9BFB21AE-239A-4798-9159-6FFFAE23371B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D4AAB7DD-51D4-4D27-AB99-E6B7CE80A423}" type="pres">
      <dgm:prSet presAssocID="{89979F2E-35A6-4F4C-A3CA-84F6BB35D76E}" presName="circle1" presStyleLbl="node1" presStyleIdx="0" presStyleCnt="1"/>
      <dgm:spPr>
        <a:solidFill>
          <a:schemeClr val="accent3">
            <a:lumMod val="85000"/>
          </a:schemeClr>
        </a:solidFill>
        <a:ln>
          <a:solidFill>
            <a:schemeClr val="bg1"/>
          </a:solidFill>
        </a:ln>
      </dgm:spPr>
    </dgm:pt>
    <dgm:pt modelId="{D0059716-EF36-4F8B-BE77-C23FF7BEBB97}" type="pres">
      <dgm:prSet presAssocID="{89979F2E-35A6-4F4C-A3CA-84F6BB35D76E}" presName="space" presStyleCnt="0"/>
      <dgm:spPr/>
    </dgm:pt>
    <dgm:pt modelId="{5B966D98-30BF-49BF-9306-3C7162C9584F}" type="pres">
      <dgm:prSet presAssocID="{89979F2E-35A6-4F4C-A3CA-84F6BB35D76E}" presName="rect1" presStyleLbl="alignAcc1" presStyleIdx="0" presStyleCnt="1" custLinFactX="-88673" custLinFactNeighborX="-100000" custLinFactNeighborY="-14091"/>
      <dgm:spPr/>
    </dgm:pt>
    <dgm:pt modelId="{7003061F-872A-492F-A807-E0C03750E348}" type="pres">
      <dgm:prSet presAssocID="{89979F2E-35A6-4F4C-A3CA-84F6BB35D76E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4DFB1F12-963A-40BC-9B05-54A0D23BB802}" srcId="{9BFB21AE-239A-4798-9159-6FFFAE23371B}" destId="{89979F2E-35A6-4F4C-A3CA-84F6BB35D76E}" srcOrd="0" destOrd="0" parTransId="{33C3257A-49AF-44E1-B1C4-0F4955FB2B2D}" sibTransId="{A1A0F9E5-D094-4EEC-9EC0-AE3B37BAA0F2}"/>
    <dgm:cxn modelId="{284ED231-89D7-4522-A9A5-AB451C43D4F5}" type="presOf" srcId="{89979F2E-35A6-4F4C-A3CA-84F6BB35D76E}" destId="{7003061F-872A-492F-A807-E0C03750E348}" srcOrd="1" destOrd="0" presId="urn:microsoft.com/office/officeart/2005/8/layout/target3"/>
    <dgm:cxn modelId="{F9D6F464-1BE7-410A-A244-3142C5FF0170}" type="presOf" srcId="{9BFB21AE-239A-4798-9159-6FFFAE23371B}" destId="{2F1A0DFA-2706-4282-B2AA-99CEFD127226}" srcOrd="0" destOrd="0" presId="urn:microsoft.com/office/officeart/2005/8/layout/target3"/>
    <dgm:cxn modelId="{88B3D355-D667-45EB-977D-4B675CF0EA27}" type="presOf" srcId="{89979F2E-35A6-4F4C-A3CA-84F6BB35D76E}" destId="{5B966D98-30BF-49BF-9306-3C7162C9584F}" srcOrd="0" destOrd="0" presId="urn:microsoft.com/office/officeart/2005/8/layout/target3"/>
    <dgm:cxn modelId="{6AAF73B4-433E-454A-9D09-26306DAFE495}" type="presParOf" srcId="{2F1A0DFA-2706-4282-B2AA-99CEFD127226}" destId="{D4AAB7DD-51D4-4D27-AB99-E6B7CE80A423}" srcOrd="0" destOrd="0" presId="urn:microsoft.com/office/officeart/2005/8/layout/target3"/>
    <dgm:cxn modelId="{2D3B4AA2-9F65-46AF-AEFB-E5CF8678631A}" type="presParOf" srcId="{2F1A0DFA-2706-4282-B2AA-99CEFD127226}" destId="{D0059716-EF36-4F8B-BE77-C23FF7BEBB97}" srcOrd="1" destOrd="0" presId="urn:microsoft.com/office/officeart/2005/8/layout/target3"/>
    <dgm:cxn modelId="{A1C9539D-C126-4A0B-AFB4-DA708F4FC5BB}" type="presParOf" srcId="{2F1A0DFA-2706-4282-B2AA-99CEFD127226}" destId="{5B966D98-30BF-49BF-9306-3C7162C9584F}" srcOrd="2" destOrd="0" presId="urn:microsoft.com/office/officeart/2005/8/layout/target3"/>
    <dgm:cxn modelId="{1C5AE5E3-429F-43AE-82EE-F94948492B1C}" type="presParOf" srcId="{2F1A0DFA-2706-4282-B2AA-99CEFD127226}" destId="{7003061F-872A-492F-A807-E0C03750E348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4472F12-B152-49C8-85EB-649440A40F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35CB726B-8B70-4E03-9F08-80A6AEF57E9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l-GR" sz="1600" dirty="0"/>
            <a:t>Μείωση των συνολικών αέριων του θερμοκηπίου της τάξεως του 7,1% το 2020 συγκριτικά με το 2019</a:t>
          </a:r>
        </a:p>
      </dgm:t>
    </dgm:pt>
    <dgm:pt modelId="{CC3221BC-CE39-49C3-AB45-D7CACBF1458C}" type="parTrans" cxnId="{4DAF0C85-0D79-4523-BEB2-9DDBBCBDF35C}">
      <dgm:prSet/>
      <dgm:spPr/>
      <dgm:t>
        <a:bodyPr/>
        <a:lstStyle/>
        <a:p>
          <a:endParaRPr lang="el-GR"/>
        </a:p>
      </dgm:t>
    </dgm:pt>
    <dgm:pt modelId="{1F2ACEAB-FDC6-4EA8-89D1-047C5D6F22D3}" type="sibTrans" cxnId="{4DAF0C85-0D79-4523-BEB2-9DDBBCBDF35C}">
      <dgm:prSet/>
      <dgm:spPr/>
      <dgm:t>
        <a:bodyPr/>
        <a:lstStyle/>
        <a:p>
          <a:endParaRPr lang="el-GR"/>
        </a:p>
      </dgm:t>
    </dgm:pt>
    <dgm:pt modelId="{C17849C1-3B4D-4694-A8A1-B61547D1A3CC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l-GR" sz="1600" dirty="0"/>
            <a:t>Μείωση του διοξειδίου του άνθρακα στην ατμόσφαιρα κατά 5,8% σε σχέση με την προηγούμενη χρονιά</a:t>
          </a:r>
        </a:p>
      </dgm:t>
    </dgm:pt>
    <dgm:pt modelId="{6407E4E5-4C8C-47C2-ACDD-0A6EAFB3A62B}" type="parTrans" cxnId="{3F8EA8DE-032E-447C-8EFD-4950D20DD411}">
      <dgm:prSet/>
      <dgm:spPr/>
      <dgm:t>
        <a:bodyPr/>
        <a:lstStyle/>
        <a:p>
          <a:endParaRPr lang="el-GR"/>
        </a:p>
      </dgm:t>
    </dgm:pt>
    <dgm:pt modelId="{D3BFF171-832B-4749-927E-96311B684039}" type="sibTrans" cxnId="{3F8EA8DE-032E-447C-8EFD-4950D20DD411}">
      <dgm:prSet/>
      <dgm:spPr/>
      <dgm:t>
        <a:bodyPr/>
        <a:lstStyle/>
        <a:p>
          <a:endParaRPr lang="el-GR"/>
        </a:p>
      </dgm:t>
    </dgm:pt>
    <dgm:pt modelId="{DD333199-068C-4EF5-B52A-A752AC35721F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l-GR" sz="1600" dirty="0"/>
            <a:t>Σημαντική πτώση του ποσοστού διοξειδίου του άνθρακα στην ατμόσφαιρα σε περιόδους μαζικών λοκντάουν μέχρι και 17,8%</a:t>
          </a:r>
        </a:p>
      </dgm:t>
    </dgm:pt>
    <dgm:pt modelId="{5EDA3B79-FA93-4DD5-B99D-06A3F946D784}" type="parTrans" cxnId="{2EBBDA9D-C1B4-4ECC-BA22-CDEE19B91F1E}">
      <dgm:prSet/>
      <dgm:spPr/>
      <dgm:t>
        <a:bodyPr/>
        <a:lstStyle/>
        <a:p>
          <a:endParaRPr lang="el-GR"/>
        </a:p>
      </dgm:t>
    </dgm:pt>
    <dgm:pt modelId="{BA0FAA80-2886-4DEB-86A7-0892839861DF}" type="sibTrans" cxnId="{2EBBDA9D-C1B4-4ECC-BA22-CDEE19B91F1E}">
      <dgm:prSet/>
      <dgm:spPr/>
      <dgm:t>
        <a:bodyPr/>
        <a:lstStyle/>
        <a:p>
          <a:endParaRPr lang="el-GR"/>
        </a:p>
      </dgm:t>
    </dgm:pt>
    <dgm:pt modelId="{0649E21D-94C1-4E12-98F1-520BFCF5860E}" type="pres">
      <dgm:prSet presAssocID="{14472F12-B152-49C8-85EB-649440A40F68}" presName="Name0" presStyleCnt="0">
        <dgm:presLayoutVars>
          <dgm:dir/>
          <dgm:animLvl val="lvl"/>
          <dgm:resizeHandles val="exact"/>
        </dgm:presLayoutVars>
      </dgm:prSet>
      <dgm:spPr/>
    </dgm:pt>
    <dgm:pt modelId="{2A2685BE-FABD-46BB-83FD-955B65CEE680}" type="pres">
      <dgm:prSet presAssocID="{35CB726B-8B70-4E03-9F08-80A6AEF57E95}" presName="linNode" presStyleCnt="0"/>
      <dgm:spPr/>
    </dgm:pt>
    <dgm:pt modelId="{5F5CAC62-70E6-4F30-94DE-4F9A58C6D86D}" type="pres">
      <dgm:prSet presAssocID="{35CB726B-8B70-4E03-9F08-80A6AEF57E95}" presName="parentText" presStyleLbl="node1" presStyleIdx="0" presStyleCnt="3" custScaleX="90799" custScaleY="23096" custLinFactNeighborX="-99029" custLinFactNeighborY="3731">
        <dgm:presLayoutVars>
          <dgm:chMax val="1"/>
          <dgm:bulletEnabled val="1"/>
        </dgm:presLayoutVars>
      </dgm:prSet>
      <dgm:spPr/>
    </dgm:pt>
    <dgm:pt modelId="{1F677162-9668-4479-8DCC-DF8281D92E51}" type="pres">
      <dgm:prSet presAssocID="{1F2ACEAB-FDC6-4EA8-89D1-047C5D6F22D3}" presName="sp" presStyleCnt="0"/>
      <dgm:spPr/>
    </dgm:pt>
    <dgm:pt modelId="{F93435DC-8591-4D9C-AA08-7CDEC66802BB}" type="pres">
      <dgm:prSet presAssocID="{C17849C1-3B4D-4694-A8A1-B61547D1A3CC}" presName="linNode" presStyleCnt="0"/>
      <dgm:spPr/>
    </dgm:pt>
    <dgm:pt modelId="{B90B1D11-EDA4-4D8D-8664-D874E75A3EDE}" type="pres">
      <dgm:prSet presAssocID="{C17849C1-3B4D-4694-A8A1-B61547D1A3CC}" presName="parentText" presStyleLbl="node1" presStyleIdx="1" presStyleCnt="3" custScaleX="90799" custScaleY="23096" custLinFactNeighborX="-99029" custLinFactNeighborY="3367">
        <dgm:presLayoutVars>
          <dgm:chMax val="1"/>
          <dgm:bulletEnabled val="1"/>
        </dgm:presLayoutVars>
      </dgm:prSet>
      <dgm:spPr/>
    </dgm:pt>
    <dgm:pt modelId="{FBC7F5F4-05F7-47B6-982A-278276E99DF1}" type="pres">
      <dgm:prSet presAssocID="{D3BFF171-832B-4749-927E-96311B684039}" presName="sp" presStyleCnt="0"/>
      <dgm:spPr/>
    </dgm:pt>
    <dgm:pt modelId="{AC8C481F-F148-43D4-9ED3-7F95E4FB456C}" type="pres">
      <dgm:prSet presAssocID="{DD333199-068C-4EF5-B52A-A752AC35721F}" presName="linNode" presStyleCnt="0"/>
      <dgm:spPr/>
    </dgm:pt>
    <dgm:pt modelId="{66DEE30A-3AB3-4575-A634-3A1082C299EB}" type="pres">
      <dgm:prSet presAssocID="{DD333199-068C-4EF5-B52A-A752AC35721F}" presName="parentText" presStyleLbl="node1" presStyleIdx="2" presStyleCnt="3" custScaleX="90799" custScaleY="23096" custLinFactNeighborX="-99029" custLinFactNeighborY="5105">
        <dgm:presLayoutVars>
          <dgm:chMax val="1"/>
          <dgm:bulletEnabled val="1"/>
        </dgm:presLayoutVars>
      </dgm:prSet>
      <dgm:spPr/>
    </dgm:pt>
  </dgm:ptLst>
  <dgm:cxnLst>
    <dgm:cxn modelId="{28FB402F-00BE-4599-B2FE-C7E3A4EE2078}" type="presOf" srcId="{35CB726B-8B70-4E03-9F08-80A6AEF57E95}" destId="{5F5CAC62-70E6-4F30-94DE-4F9A58C6D86D}" srcOrd="0" destOrd="0" presId="urn:microsoft.com/office/officeart/2005/8/layout/vList5"/>
    <dgm:cxn modelId="{16E45A6A-7CFA-4B74-A346-1A04C36E174E}" type="presOf" srcId="{C17849C1-3B4D-4694-A8A1-B61547D1A3CC}" destId="{B90B1D11-EDA4-4D8D-8664-D874E75A3EDE}" srcOrd="0" destOrd="0" presId="urn:microsoft.com/office/officeart/2005/8/layout/vList5"/>
    <dgm:cxn modelId="{5EE77081-96FA-4FC6-9F01-84A7B5CF470E}" type="presOf" srcId="{14472F12-B152-49C8-85EB-649440A40F68}" destId="{0649E21D-94C1-4E12-98F1-520BFCF5860E}" srcOrd="0" destOrd="0" presId="urn:microsoft.com/office/officeart/2005/8/layout/vList5"/>
    <dgm:cxn modelId="{4DAF0C85-0D79-4523-BEB2-9DDBBCBDF35C}" srcId="{14472F12-B152-49C8-85EB-649440A40F68}" destId="{35CB726B-8B70-4E03-9F08-80A6AEF57E95}" srcOrd="0" destOrd="0" parTransId="{CC3221BC-CE39-49C3-AB45-D7CACBF1458C}" sibTransId="{1F2ACEAB-FDC6-4EA8-89D1-047C5D6F22D3}"/>
    <dgm:cxn modelId="{2EBBDA9D-C1B4-4ECC-BA22-CDEE19B91F1E}" srcId="{14472F12-B152-49C8-85EB-649440A40F68}" destId="{DD333199-068C-4EF5-B52A-A752AC35721F}" srcOrd="2" destOrd="0" parTransId="{5EDA3B79-FA93-4DD5-B99D-06A3F946D784}" sibTransId="{BA0FAA80-2886-4DEB-86A7-0892839861DF}"/>
    <dgm:cxn modelId="{B2C337AF-56CC-444A-A39F-8FA53F5B6084}" type="presOf" srcId="{DD333199-068C-4EF5-B52A-A752AC35721F}" destId="{66DEE30A-3AB3-4575-A634-3A1082C299EB}" srcOrd="0" destOrd="0" presId="urn:microsoft.com/office/officeart/2005/8/layout/vList5"/>
    <dgm:cxn modelId="{3F8EA8DE-032E-447C-8EFD-4950D20DD411}" srcId="{14472F12-B152-49C8-85EB-649440A40F68}" destId="{C17849C1-3B4D-4694-A8A1-B61547D1A3CC}" srcOrd="1" destOrd="0" parTransId="{6407E4E5-4C8C-47C2-ACDD-0A6EAFB3A62B}" sibTransId="{D3BFF171-832B-4749-927E-96311B684039}"/>
    <dgm:cxn modelId="{EFB439A2-6FE2-4326-BBCE-E5B548C677C7}" type="presParOf" srcId="{0649E21D-94C1-4E12-98F1-520BFCF5860E}" destId="{2A2685BE-FABD-46BB-83FD-955B65CEE680}" srcOrd="0" destOrd="0" presId="urn:microsoft.com/office/officeart/2005/8/layout/vList5"/>
    <dgm:cxn modelId="{0538F911-3B96-4F63-B79C-76791A2919A8}" type="presParOf" srcId="{2A2685BE-FABD-46BB-83FD-955B65CEE680}" destId="{5F5CAC62-70E6-4F30-94DE-4F9A58C6D86D}" srcOrd="0" destOrd="0" presId="urn:microsoft.com/office/officeart/2005/8/layout/vList5"/>
    <dgm:cxn modelId="{33E06A05-BB8C-4BF5-830B-25575D7296DA}" type="presParOf" srcId="{0649E21D-94C1-4E12-98F1-520BFCF5860E}" destId="{1F677162-9668-4479-8DCC-DF8281D92E51}" srcOrd="1" destOrd="0" presId="urn:microsoft.com/office/officeart/2005/8/layout/vList5"/>
    <dgm:cxn modelId="{275DFF4A-675A-4043-A7AB-C714A7E00E4B}" type="presParOf" srcId="{0649E21D-94C1-4E12-98F1-520BFCF5860E}" destId="{F93435DC-8591-4D9C-AA08-7CDEC66802BB}" srcOrd="2" destOrd="0" presId="urn:microsoft.com/office/officeart/2005/8/layout/vList5"/>
    <dgm:cxn modelId="{EE8FE604-71BB-47BC-8FAD-A25E6BF9E380}" type="presParOf" srcId="{F93435DC-8591-4D9C-AA08-7CDEC66802BB}" destId="{B90B1D11-EDA4-4D8D-8664-D874E75A3EDE}" srcOrd="0" destOrd="0" presId="urn:microsoft.com/office/officeart/2005/8/layout/vList5"/>
    <dgm:cxn modelId="{4FAD2603-1B49-46CB-9AB7-CA637D926F8A}" type="presParOf" srcId="{0649E21D-94C1-4E12-98F1-520BFCF5860E}" destId="{FBC7F5F4-05F7-47B6-982A-278276E99DF1}" srcOrd="3" destOrd="0" presId="urn:microsoft.com/office/officeart/2005/8/layout/vList5"/>
    <dgm:cxn modelId="{8C6D01FE-422E-4CF0-96AC-F089EA5890E9}" type="presParOf" srcId="{0649E21D-94C1-4E12-98F1-520BFCF5860E}" destId="{AC8C481F-F148-43D4-9ED3-7F95E4FB456C}" srcOrd="4" destOrd="0" presId="urn:microsoft.com/office/officeart/2005/8/layout/vList5"/>
    <dgm:cxn modelId="{956A1A5A-5A45-492B-B2AB-5EFC1EEC1CB2}" type="presParOf" srcId="{AC8C481F-F148-43D4-9ED3-7F95E4FB456C}" destId="{66DEE30A-3AB3-4575-A634-3A1082C299E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D10355D1-0E39-4290-AB75-019CB8D1675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21F072F0-2D54-44E4-8FC8-59F527A7A72F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00B0F0">
                <a:tint val="66000"/>
                <a:satMod val="160000"/>
              </a:srgbClr>
            </a:gs>
            <a:gs pos="50000">
              <a:srgbClr val="00B0F0">
                <a:tint val="44500"/>
                <a:satMod val="160000"/>
              </a:srgbClr>
            </a:gs>
            <a:gs pos="100000">
              <a:srgbClr val="00B0F0">
                <a:tint val="23500"/>
                <a:satMod val="160000"/>
              </a:srgb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r>
            <a:rPr lang="el-GR" sz="1600" b="1" dirty="0">
              <a:solidFill>
                <a:srgbClr val="FFFFFF"/>
              </a:solidFill>
            </a:rPr>
            <a:t>Συνολικές εκπομπές του διοξειδίου την περίοδο 2019-2021</a:t>
          </a:r>
        </a:p>
      </dgm:t>
    </dgm:pt>
    <dgm:pt modelId="{1807BFBE-836D-40FE-AD17-51FCEAE2B8DC}" type="parTrans" cxnId="{BD2749FC-79D9-4A10-919B-2BC214D8F2BD}">
      <dgm:prSet/>
      <dgm:spPr/>
      <dgm:t>
        <a:bodyPr/>
        <a:lstStyle/>
        <a:p>
          <a:endParaRPr lang="el-GR"/>
        </a:p>
      </dgm:t>
    </dgm:pt>
    <dgm:pt modelId="{3F887927-0A47-409B-BE29-F8C74EBA5E7D}" type="sibTrans" cxnId="{BD2749FC-79D9-4A10-919B-2BC214D8F2BD}">
      <dgm:prSet/>
      <dgm:spPr/>
      <dgm:t>
        <a:bodyPr/>
        <a:lstStyle/>
        <a:p>
          <a:endParaRPr lang="el-GR"/>
        </a:p>
      </dgm:t>
    </dgm:pt>
    <dgm:pt modelId="{F06EE70B-2E09-441F-AC06-606033B219F4}">
      <dgm:prSet custT="1"/>
      <dgm:spPr>
        <a:gradFill flip="none" rotWithShape="0">
          <a:gsLst>
            <a:gs pos="0">
              <a:srgbClr val="00B0F0">
                <a:tint val="66000"/>
                <a:satMod val="160000"/>
              </a:srgbClr>
            </a:gs>
            <a:gs pos="50000">
              <a:srgbClr val="00B0F0">
                <a:tint val="44500"/>
                <a:satMod val="160000"/>
              </a:srgbClr>
            </a:gs>
            <a:gs pos="100000">
              <a:srgbClr val="00B0F0">
                <a:tint val="23500"/>
                <a:satMod val="160000"/>
              </a:srgbClr>
            </a:gs>
          </a:gsLst>
          <a:lin ang="5400000" scaled="1"/>
          <a:tileRect/>
        </a:gradFill>
      </dgm:spPr>
      <dgm:t>
        <a:bodyPr/>
        <a:lstStyle/>
        <a:p>
          <a:r>
            <a:rPr lang="el-GR" sz="1600" b="1" dirty="0">
              <a:solidFill>
                <a:srgbClr val="FFFFFF"/>
              </a:solidFill>
            </a:rPr>
            <a:t>Εκπομπές διοξειδίου του άνθρακα ανά τομέα την περίοδο 2019-2021</a:t>
          </a:r>
        </a:p>
      </dgm:t>
    </dgm:pt>
    <dgm:pt modelId="{942EC551-4619-497C-AB4B-99A6FF1D2EC8}" type="parTrans" cxnId="{9A773716-14D8-43A0-A92A-075591433760}">
      <dgm:prSet/>
      <dgm:spPr/>
      <dgm:t>
        <a:bodyPr/>
        <a:lstStyle/>
        <a:p>
          <a:endParaRPr lang="el-GR"/>
        </a:p>
      </dgm:t>
    </dgm:pt>
    <dgm:pt modelId="{41E79411-A847-48E5-834C-D1AC779CA7EC}" type="sibTrans" cxnId="{9A773716-14D8-43A0-A92A-075591433760}">
      <dgm:prSet/>
      <dgm:spPr/>
      <dgm:t>
        <a:bodyPr/>
        <a:lstStyle/>
        <a:p>
          <a:endParaRPr lang="el-GR"/>
        </a:p>
      </dgm:t>
    </dgm:pt>
    <dgm:pt modelId="{615232D1-E28C-4FCF-9E50-8FBB750790DB}" type="pres">
      <dgm:prSet presAssocID="{D10355D1-0E39-4290-AB75-019CB8D1675D}" presName="theList" presStyleCnt="0">
        <dgm:presLayoutVars>
          <dgm:dir/>
          <dgm:animLvl val="lvl"/>
          <dgm:resizeHandles val="exact"/>
        </dgm:presLayoutVars>
      </dgm:prSet>
      <dgm:spPr/>
    </dgm:pt>
    <dgm:pt modelId="{DA865D57-6E7A-46AB-8345-B57A24DD61E8}" type="pres">
      <dgm:prSet presAssocID="{21F072F0-2D54-44E4-8FC8-59F527A7A72F}" presName="compNode" presStyleCnt="0"/>
      <dgm:spPr/>
    </dgm:pt>
    <dgm:pt modelId="{F83FF43D-737F-4CCF-8C9E-D97E08657A9B}" type="pres">
      <dgm:prSet presAssocID="{21F072F0-2D54-44E4-8FC8-59F527A7A72F}" presName="aNode" presStyleLbl="bgShp" presStyleIdx="0" presStyleCnt="2"/>
      <dgm:spPr/>
    </dgm:pt>
    <dgm:pt modelId="{1EE91DEC-2B97-4C27-BEB1-33D716DF43B0}" type="pres">
      <dgm:prSet presAssocID="{21F072F0-2D54-44E4-8FC8-59F527A7A72F}" presName="textNode" presStyleLbl="bgShp" presStyleIdx="0" presStyleCnt="2"/>
      <dgm:spPr/>
    </dgm:pt>
    <dgm:pt modelId="{821B4064-AE64-485A-A177-3BCEDC814B6D}" type="pres">
      <dgm:prSet presAssocID="{21F072F0-2D54-44E4-8FC8-59F527A7A72F}" presName="compChildNode" presStyleCnt="0"/>
      <dgm:spPr/>
    </dgm:pt>
    <dgm:pt modelId="{A8A393D9-2195-4F8E-9EA5-6DC38B6EBEB7}" type="pres">
      <dgm:prSet presAssocID="{21F072F0-2D54-44E4-8FC8-59F527A7A72F}" presName="theInnerList" presStyleCnt="0"/>
      <dgm:spPr/>
    </dgm:pt>
    <dgm:pt modelId="{7C013CBD-748B-40CA-B598-0549E2029255}" type="pres">
      <dgm:prSet presAssocID="{21F072F0-2D54-44E4-8FC8-59F527A7A72F}" presName="aSpace" presStyleCnt="0"/>
      <dgm:spPr/>
    </dgm:pt>
    <dgm:pt modelId="{ABB24258-DAF6-4919-9025-069558115520}" type="pres">
      <dgm:prSet presAssocID="{F06EE70B-2E09-441F-AC06-606033B219F4}" presName="compNode" presStyleCnt="0"/>
      <dgm:spPr/>
    </dgm:pt>
    <dgm:pt modelId="{22CCE408-5BCA-488F-9A3E-F88A5CA2B827}" type="pres">
      <dgm:prSet presAssocID="{F06EE70B-2E09-441F-AC06-606033B219F4}" presName="aNode" presStyleLbl="bgShp" presStyleIdx="1" presStyleCnt="2"/>
      <dgm:spPr/>
    </dgm:pt>
    <dgm:pt modelId="{A6EDE7CB-8D9D-4952-B7B5-365413DAB98B}" type="pres">
      <dgm:prSet presAssocID="{F06EE70B-2E09-441F-AC06-606033B219F4}" presName="textNode" presStyleLbl="bgShp" presStyleIdx="1" presStyleCnt="2"/>
      <dgm:spPr/>
    </dgm:pt>
    <dgm:pt modelId="{1E25EFF4-2C94-4DB7-8D9E-ED4D6C05183E}" type="pres">
      <dgm:prSet presAssocID="{F06EE70B-2E09-441F-AC06-606033B219F4}" presName="compChildNode" presStyleCnt="0"/>
      <dgm:spPr/>
    </dgm:pt>
    <dgm:pt modelId="{A3A55FD1-9567-43EA-8F96-B5C22475650E}" type="pres">
      <dgm:prSet presAssocID="{F06EE70B-2E09-441F-AC06-606033B219F4}" presName="theInnerList" presStyleCnt="0"/>
      <dgm:spPr/>
    </dgm:pt>
  </dgm:ptLst>
  <dgm:cxnLst>
    <dgm:cxn modelId="{9A773716-14D8-43A0-A92A-075591433760}" srcId="{D10355D1-0E39-4290-AB75-019CB8D1675D}" destId="{F06EE70B-2E09-441F-AC06-606033B219F4}" srcOrd="1" destOrd="0" parTransId="{942EC551-4619-497C-AB4B-99A6FF1D2EC8}" sibTransId="{41E79411-A847-48E5-834C-D1AC779CA7EC}"/>
    <dgm:cxn modelId="{8576E922-27A7-4D00-AE6B-8F4A7005D08C}" type="presOf" srcId="{21F072F0-2D54-44E4-8FC8-59F527A7A72F}" destId="{1EE91DEC-2B97-4C27-BEB1-33D716DF43B0}" srcOrd="1" destOrd="0" presId="urn:microsoft.com/office/officeart/2005/8/layout/lProcess2"/>
    <dgm:cxn modelId="{0729B066-1222-4D92-B057-2CFE9FEDCC8C}" type="presOf" srcId="{F06EE70B-2E09-441F-AC06-606033B219F4}" destId="{A6EDE7CB-8D9D-4952-B7B5-365413DAB98B}" srcOrd="1" destOrd="0" presId="urn:microsoft.com/office/officeart/2005/8/layout/lProcess2"/>
    <dgm:cxn modelId="{E577C14B-F7EC-478D-9CDD-0F83E9220B20}" type="presOf" srcId="{21F072F0-2D54-44E4-8FC8-59F527A7A72F}" destId="{F83FF43D-737F-4CCF-8C9E-D97E08657A9B}" srcOrd="0" destOrd="0" presId="urn:microsoft.com/office/officeart/2005/8/layout/lProcess2"/>
    <dgm:cxn modelId="{88CD05BD-74AD-412B-A659-F76BB9C02A28}" type="presOf" srcId="{F06EE70B-2E09-441F-AC06-606033B219F4}" destId="{22CCE408-5BCA-488F-9A3E-F88A5CA2B827}" srcOrd="0" destOrd="0" presId="urn:microsoft.com/office/officeart/2005/8/layout/lProcess2"/>
    <dgm:cxn modelId="{F01C23CD-3599-468D-96D3-3AAE803C24EB}" type="presOf" srcId="{D10355D1-0E39-4290-AB75-019CB8D1675D}" destId="{615232D1-E28C-4FCF-9E50-8FBB750790DB}" srcOrd="0" destOrd="0" presId="urn:microsoft.com/office/officeart/2005/8/layout/lProcess2"/>
    <dgm:cxn modelId="{BD2749FC-79D9-4A10-919B-2BC214D8F2BD}" srcId="{D10355D1-0E39-4290-AB75-019CB8D1675D}" destId="{21F072F0-2D54-44E4-8FC8-59F527A7A72F}" srcOrd="0" destOrd="0" parTransId="{1807BFBE-836D-40FE-AD17-51FCEAE2B8DC}" sibTransId="{3F887927-0A47-409B-BE29-F8C74EBA5E7D}"/>
    <dgm:cxn modelId="{80CF4DBA-F887-40E7-AF12-CAFC9BF62B02}" type="presParOf" srcId="{615232D1-E28C-4FCF-9E50-8FBB750790DB}" destId="{DA865D57-6E7A-46AB-8345-B57A24DD61E8}" srcOrd="0" destOrd="0" presId="urn:microsoft.com/office/officeart/2005/8/layout/lProcess2"/>
    <dgm:cxn modelId="{0F6D17BF-CDC4-45DA-AF70-4A1311CB1C46}" type="presParOf" srcId="{DA865D57-6E7A-46AB-8345-B57A24DD61E8}" destId="{F83FF43D-737F-4CCF-8C9E-D97E08657A9B}" srcOrd="0" destOrd="0" presId="urn:microsoft.com/office/officeart/2005/8/layout/lProcess2"/>
    <dgm:cxn modelId="{F3BEC0FF-7571-41A7-B3B7-8540B7C3551A}" type="presParOf" srcId="{DA865D57-6E7A-46AB-8345-B57A24DD61E8}" destId="{1EE91DEC-2B97-4C27-BEB1-33D716DF43B0}" srcOrd="1" destOrd="0" presId="urn:microsoft.com/office/officeart/2005/8/layout/lProcess2"/>
    <dgm:cxn modelId="{EA8FBA3A-0AF6-4FC7-A1F2-696495D23B55}" type="presParOf" srcId="{DA865D57-6E7A-46AB-8345-B57A24DD61E8}" destId="{821B4064-AE64-485A-A177-3BCEDC814B6D}" srcOrd="2" destOrd="0" presId="urn:microsoft.com/office/officeart/2005/8/layout/lProcess2"/>
    <dgm:cxn modelId="{82DEBBBD-D5A8-4181-93B9-E3F229BB8ECC}" type="presParOf" srcId="{821B4064-AE64-485A-A177-3BCEDC814B6D}" destId="{A8A393D9-2195-4F8E-9EA5-6DC38B6EBEB7}" srcOrd="0" destOrd="0" presId="urn:microsoft.com/office/officeart/2005/8/layout/lProcess2"/>
    <dgm:cxn modelId="{F63082E1-B9F1-4BC9-B9E3-56233CD21C52}" type="presParOf" srcId="{615232D1-E28C-4FCF-9E50-8FBB750790DB}" destId="{7C013CBD-748B-40CA-B598-0549E2029255}" srcOrd="1" destOrd="0" presId="urn:microsoft.com/office/officeart/2005/8/layout/lProcess2"/>
    <dgm:cxn modelId="{8FA55915-C498-42BE-81EF-B885F5B0D795}" type="presParOf" srcId="{615232D1-E28C-4FCF-9E50-8FBB750790DB}" destId="{ABB24258-DAF6-4919-9025-069558115520}" srcOrd="2" destOrd="0" presId="urn:microsoft.com/office/officeart/2005/8/layout/lProcess2"/>
    <dgm:cxn modelId="{6FAF89E8-ABFA-45F7-A33F-A72490BB5C27}" type="presParOf" srcId="{ABB24258-DAF6-4919-9025-069558115520}" destId="{22CCE408-5BCA-488F-9A3E-F88A5CA2B827}" srcOrd="0" destOrd="0" presId="urn:microsoft.com/office/officeart/2005/8/layout/lProcess2"/>
    <dgm:cxn modelId="{875D29E1-F7E3-4DD0-A1C9-9349E04BA17A}" type="presParOf" srcId="{ABB24258-DAF6-4919-9025-069558115520}" destId="{A6EDE7CB-8D9D-4952-B7B5-365413DAB98B}" srcOrd="1" destOrd="0" presId="urn:microsoft.com/office/officeart/2005/8/layout/lProcess2"/>
    <dgm:cxn modelId="{FD6B8A18-CF13-4F2A-9762-480B25205F3C}" type="presParOf" srcId="{ABB24258-DAF6-4919-9025-069558115520}" destId="{1E25EFF4-2C94-4DB7-8D9E-ED4D6C05183E}" srcOrd="2" destOrd="0" presId="urn:microsoft.com/office/officeart/2005/8/layout/lProcess2"/>
    <dgm:cxn modelId="{05EE0655-CA53-4A85-A526-7DA343CC4ABE}" type="presParOf" srcId="{1E25EFF4-2C94-4DB7-8D9E-ED4D6C05183E}" destId="{A3A55FD1-9567-43EA-8F96-B5C22475650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CF4A3AE7-61A0-4FA4-BF48-0E43CB3BF87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DB9F2639-7C22-43E6-8D32-5337E3D8C992}">
      <dgm:prSet custT="1"/>
      <dgm:spPr>
        <a:gradFill flip="none" rotWithShape="0">
          <a:gsLst>
            <a:gs pos="0">
              <a:srgbClr val="007CB4">
                <a:shade val="30000"/>
                <a:satMod val="115000"/>
              </a:srgbClr>
            </a:gs>
            <a:gs pos="50000">
              <a:srgbClr val="007CB4">
                <a:shade val="67500"/>
                <a:satMod val="115000"/>
              </a:srgbClr>
            </a:gs>
            <a:gs pos="100000">
              <a:srgbClr val="007CB4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l-GR" sz="1600" b="1" dirty="0"/>
            <a:t>Λόγοι:</a:t>
          </a:r>
        </a:p>
      </dgm:t>
    </dgm:pt>
    <dgm:pt modelId="{CB1DED8F-937A-4684-BB75-FDB6BD09DC99}" type="parTrans" cxnId="{53743330-CD23-4590-95D1-1C3395BF02F4}">
      <dgm:prSet/>
      <dgm:spPr/>
      <dgm:t>
        <a:bodyPr/>
        <a:lstStyle/>
        <a:p>
          <a:endParaRPr lang="el-GR"/>
        </a:p>
      </dgm:t>
    </dgm:pt>
    <dgm:pt modelId="{DFF42E06-291F-46A3-AD85-B784A34EE5ED}" type="sibTrans" cxnId="{53743330-CD23-4590-95D1-1C3395BF02F4}">
      <dgm:prSet/>
      <dgm:spPr/>
      <dgm:t>
        <a:bodyPr/>
        <a:lstStyle/>
        <a:p>
          <a:endParaRPr lang="el-GR"/>
        </a:p>
      </dgm:t>
    </dgm:pt>
    <dgm:pt modelId="{289182A0-F19B-4B65-8906-7CCBB8CDCED4}">
      <dgm:prSet custT="1"/>
      <dgm:spPr/>
      <dgm:t>
        <a:bodyPr/>
        <a:lstStyle/>
        <a:p>
          <a:endParaRPr lang="el-GR" sz="1600" dirty="0">
            <a:solidFill>
              <a:schemeClr val="tx1"/>
            </a:solidFill>
          </a:endParaRPr>
        </a:p>
      </dgm:t>
    </dgm:pt>
    <dgm:pt modelId="{3874B8A9-7F02-4436-9D57-111325629FBA}" type="parTrans" cxnId="{C3854A04-13DC-4373-9EF3-9174449ED028}">
      <dgm:prSet/>
      <dgm:spPr/>
      <dgm:t>
        <a:bodyPr/>
        <a:lstStyle/>
        <a:p>
          <a:endParaRPr lang="el-GR"/>
        </a:p>
      </dgm:t>
    </dgm:pt>
    <dgm:pt modelId="{8B44FAD7-29BB-4004-8EBB-CBAF80C1128C}" type="sibTrans" cxnId="{C3854A04-13DC-4373-9EF3-9174449ED028}">
      <dgm:prSet/>
      <dgm:spPr/>
      <dgm:t>
        <a:bodyPr/>
        <a:lstStyle/>
        <a:p>
          <a:endParaRPr lang="el-GR"/>
        </a:p>
      </dgm:t>
    </dgm:pt>
    <dgm:pt modelId="{E956AA96-FB85-4126-87BE-CD1A133A2150}">
      <dgm:prSet custT="1"/>
      <dgm:spPr/>
      <dgm:t>
        <a:bodyPr/>
        <a:lstStyle/>
        <a:p>
          <a:r>
            <a:rPr lang="el-GR" sz="1600" dirty="0">
              <a:solidFill>
                <a:schemeClr val="tx1"/>
              </a:solidFill>
            </a:rPr>
            <a:t>Πρωταρχική σημασία σε ιατρικές και δαπάνες υγείας</a:t>
          </a:r>
        </a:p>
      </dgm:t>
    </dgm:pt>
    <dgm:pt modelId="{1DCC4621-B59F-43BE-BED1-DAE88A53231A}" type="parTrans" cxnId="{2DBFEBBB-A00D-4842-AF7E-AD738A5A7AA0}">
      <dgm:prSet/>
      <dgm:spPr/>
      <dgm:t>
        <a:bodyPr/>
        <a:lstStyle/>
        <a:p>
          <a:endParaRPr lang="el-GR"/>
        </a:p>
      </dgm:t>
    </dgm:pt>
    <dgm:pt modelId="{278D6D5F-01A1-45A0-9E95-19314F1160CA}" type="sibTrans" cxnId="{2DBFEBBB-A00D-4842-AF7E-AD738A5A7AA0}">
      <dgm:prSet/>
      <dgm:spPr/>
      <dgm:t>
        <a:bodyPr/>
        <a:lstStyle/>
        <a:p>
          <a:endParaRPr lang="el-GR"/>
        </a:p>
      </dgm:t>
    </dgm:pt>
    <dgm:pt modelId="{F45D9DDA-FF25-4717-9498-7F8F03D137A8}">
      <dgm:prSet custT="1"/>
      <dgm:spPr/>
      <dgm:t>
        <a:bodyPr/>
        <a:lstStyle/>
        <a:p>
          <a:r>
            <a:rPr lang="el-GR" sz="1600" dirty="0">
              <a:solidFill>
                <a:schemeClr val="tx1"/>
              </a:solidFill>
            </a:rPr>
            <a:t>Αποθάρρυνση υποψήφιων επενδυτών:</a:t>
          </a:r>
        </a:p>
      </dgm:t>
    </dgm:pt>
    <dgm:pt modelId="{4E6901E1-7D35-4D78-BFEF-FCB864273B90}" type="parTrans" cxnId="{4AE646E1-F890-4679-A845-CD7A3ECBC2CC}">
      <dgm:prSet/>
      <dgm:spPr/>
      <dgm:t>
        <a:bodyPr/>
        <a:lstStyle/>
        <a:p>
          <a:endParaRPr lang="el-GR"/>
        </a:p>
      </dgm:t>
    </dgm:pt>
    <dgm:pt modelId="{EEB8F5B8-0243-4F50-8322-0F86EB83D731}" type="sibTrans" cxnId="{4AE646E1-F890-4679-A845-CD7A3ECBC2CC}">
      <dgm:prSet/>
      <dgm:spPr/>
      <dgm:t>
        <a:bodyPr/>
        <a:lstStyle/>
        <a:p>
          <a:endParaRPr lang="el-GR"/>
        </a:p>
      </dgm:t>
    </dgm:pt>
    <dgm:pt modelId="{688D0AA4-D85D-4EC3-88E5-AF28650683A3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l-GR" sz="1600" dirty="0">
              <a:solidFill>
                <a:schemeClr val="tx1"/>
              </a:solidFill>
            </a:rPr>
            <a:t>Κλονισμός της παγκόσμιας εφοδιαστικής αλυσίδας</a:t>
          </a:r>
        </a:p>
      </dgm:t>
    </dgm:pt>
    <dgm:pt modelId="{ABAA5A60-0694-450F-B791-A2C60E397AA5}" type="parTrans" cxnId="{42E3784D-B4B9-4198-B20D-989FB0215D44}">
      <dgm:prSet/>
      <dgm:spPr/>
      <dgm:t>
        <a:bodyPr/>
        <a:lstStyle/>
        <a:p>
          <a:endParaRPr lang="el-GR"/>
        </a:p>
      </dgm:t>
    </dgm:pt>
    <dgm:pt modelId="{272A9EF1-EAB0-4FDC-95F1-99F63C057E77}" type="sibTrans" cxnId="{42E3784D-B4B9-4198-B20D-989FB0215D44}">
      <dgm:prSet/>
      <dgm:spPr/>
      <dgm:t>
        <a:bodyPr/>
        <a:lstStyle/>
        <a:p>
          <a:endParaRPr lang="el-GR"/>
        </a:p>
      </dgm:t>
    </dgm:pt>
    <dgm:pt modelId="{2A228FDE-D183-4CCB-BBF6-11AA4A5A665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l-GR" sz="1600" dirty="0">
              <a:solidFill>
                <a:schemeClr val="tx1"/>
              </a:solidFill>
            </a:rPr>
            <a:t>Αστάθεια της εξέλιξης της πανδημίας</a:t>
          </a:r>
        </a:p>
      </dgm:t>
    </dgm:pt>
    <dgm:pt modelId="{14562A54-3607-43DB-9FC0-1604B285DE6F}" type="parTrans" cxnId="{553C145F-4C60-4022-8FCB-57436CE7D86D}">
      <dgm:prSet/>
      <dgm:spPr/>
      <dgm:t>
        <a:bodyPr/>
        <a:lstStyle/>
        <a:p>
          <a:endParaRPr lang="el-GR"/>
        </a:p>
      </dgm:t>
    </dgm:pt>
    <dgm:pt modelId="{89873E77-7EBF-463F-A00C-18B761A9158C}" type="sibTrans" cxnId="{553C145F-4C60-4022-8FCB-57436CE7D86D}">
      <dgm:prSet/>
      <dgm:spPr/>
      <dgm:t>
        <a:bodyPr/>
        <a:lstStyle/>
        <a:p>
          <a:endParaRPr lang="el-GR"/>
        </a:p>
      </dgm:t>
    </dgm:pt>
    <dgm:pt modelId="{C099F1CF-6B37-43CF-8292-C25340A6163B}">
      <dgm:prSet custT="1"/>
      <dgm:spPr/>
      <dgm:t>
        <a:bodyPr/>
        <a:lstStyle/>
        <a:p>
          <a:endParaRPr lang="el-GR" sz="1600" dirty="0">
            <a:solidFill>
              <a:schemeClr val="tx1"/>
            </a:solidFill>
          </a:endParaRPr>
        </a:p>
      </dgm:t>
    </dgm:pt>
    <dgm:pt modelId="{4A064AC3-B94B-4CB0-A9CE-784F3A595AE6}" type="parTrans" cxnId="{8C6DB1A3-7A6D-44ED-8007-379FE031B65D}">
      <dgm:prSet/>
      <dgm:spPr/>
      <dgm:t>
        <a:bodyPr/>
        <a:lstStyle/>
        <a:p>
          <a:endParaRPr lang="el-GR"/>
        </a:p>
      </dgm:t>
    </dgm:pt>
    <dgm:pt modelId="{3648AA9D-0CDC-4F36-964D-F09427247D82}" type="sibTrans" cxnId="{8C6DB1A3-7A6D-44ED-8007-379FE031B65D}">
      <dgm:prSet/>
      <dgm:spPr/>
      <dgm:t>
        <a:bodyPr/>
        <a:lstStyle/>
        <a:p>
          <a:endParaRPr lang="el-GR"/>
        </a:p>
      </dgm:t>
    </dgm:pt>
    <dgm:pt modelId="{A81F90DB-4950-4A5C-8199-A98DF98D56DF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l-GR" sz="1600" dirty="0">
              <a:solidFill>
                <a:schemeClr val="tx1"/>
              </a:solidFill>
            </a:rPr>
            <a:t>Εμπόδια και καθυστερήσεις στις επενδυτικές διαδικασίες,</a:t>
          </a:r>
        </a:p>
      </dgm:t>
    </dgm:pt>
    <dgm:pt modelId="{5292ED1D-ED00-4B4F-9E02-FBEE9A3DA94A}" type="parTrans" cxnId="{A9173EBB-1381-44B5-AAF4-149F39D1A6FB}">
      <dgm:prSet/>
      <dgm:spPr/>
      <dgm:t>
        <a:bodyPr/>
        <a:lstStyle/>
        <a:p>
          <a:endParaRPr lang="el-GR"/>
        </a:p>
      </dgm:t>
    </dgm:pt>
    <dgm:pt modelId="{8EFEAC8A-2854-4AF8-A589-51032C60EB1A}" type="sibTrans" cxnId="{A9173EBB-1381-44B5-AAF4-149F39D1A6FB}">
      <dgm:prSet/>
      <dgm:spPr/>
      <dgm:t>
        <a:bodyPr/>
        <a:lstStyle/>
        <a:p>
          <a:endParaRPr lang="el-GR"/>
        </a:p>
      </dgm:t>
    </dgm:pt>
    <dgm:pt modelId="{86A5DF0C-DB7A-4A1C-9297-399F27D36692}" type="pres">
      <dgm:prSet presAssocID="{CF4A3AE7-61A0-4FA4-BF48-0E43CB3BF873}" presName="linear" presStyleCnt="0">
        <dgm:presLayoutVars>
          <dgm:animLvl val="lvl"/>
          <dgm:resizeHandles val="exact"/>
        </dgm:presLayoutVars>
      </dgm:prSet>
      <dgm:spPr/>
    </dgm:pt>
    <dgm:pt modelId="{D73D8A21-8CE0-4D3A-AED9-3108DFFB36BF}" type="pres">
      <dgm:prSet presAssocID="{DB9F2639-7C22-43E6-8D32-5337E3D8C992}" presName="parentText" presStyleLbl="node1" presStyleIdx="0" presStyleCnt="1" custScaleY="153921" custLinFactNeighborY="21800">
        <dgm:presLayoutVars>
          <dgm:chMax val="0"/>
          <dgm:bulletEnabled val="1"/>
        </dgm:presLayoutVars>
      </dgm:prSet>
      <dgm:spPr/>
    </dgm:pt>
    <dgm:pt modelId="{9EE2113C-B314-4BFF-8E84-1F29AB4D874C}" type="pres">
      <dgm:prSet presAssocID="{DB9F2639-7C22-43E6-8D32-5337E3D8C992}" presName="childText" presStyleLbl="revTx" presStyleIdx="0" presStyleCnt="1" custScaleY="174646">
        <dgm:presLayoutVars>
          <dgm:bulletEnabled val="1"/>
        </dgm:presLayoutVars>
      </dgm:prSet>
      <dgm:spPr/>
    </dgm:pt>
  </dgm:ptLst>
  <dgm:cxnLst>
    <dgm:cxn modelId="{C3854A04-13DC-4373-9EF3-9174449ED028}" srcId="{DB9F2639-7C22-43E6-8D32-5337E3D8C992}" destId="{289182A0-F19B-4B65-8906-7CCBB8CDCED4}" srcOrd="0" destOrd="0" parTransId="{3874B8A9-7F02-4436-9D57-111325629FBA}" sibTransId="{8B44FAD7-29BB-4004-8EBB-CBAF80C1128C}"/>
    <dgm:cxn modelId="{993DCB04-E018-4F54-B28F-3E34D8AC5980}" type="presOf" srcId="{E956AA96-FB85-4126-87BE-CD1A133A2150}" destId="{9EE2113C-B314-4BFF-8E84-1F29AB4D874C}" srcOrd="0" destOrd="1" presId="urn:microsoft.com/office/officeart/2005/8/layout/vList2"/>
    <dgm:cxn modelId="{27632206-33A7-4A6A-B72F-1C58E62F7C7C}" type="presOf" srcId="{688D0AA4-D85D-4EC3-88E5-AF28650683A3}" destId="{9EE2113C-B314-4BFF-8E84-1F29AB4D874C}" srcOrd="0" destOrd="3" presId="urn:microsoft.com/office/officeart/2005/8/layout/vList2"/>
    <dgm:cxn modelId="{EB412A1D-BA9C-48EB-B3B2-8866110454D0}" type="presOf" srcId="{F45D9DDA-FF25-4717-9498-7F8F03D137A8}" destId="{9EE2113C-B314-4BFF-8E84-1F29AB4D874C}" srcOrd="0" destOrd="2" presId="urn:microsoft.com/office/officeart/2005/8/layout/vList2"/>
    <dgm:cxn modelId="{6F52EA24-8718-4358-B6CE-575B9E4B3D7E}" type="presOf" srcId="{DB9F2639-7C22-43E6-8D32-5337E3D8C992}" destId="{D73D8A21-8CE0-4D3A-AED9-3108DFFB36BF}" srcOrd="0" destOrd="0" presId="urn:microsoft.com/office/officeart/2005/8/layout/vList2"/>
    <dgm:cxn modelId="{53743330-CD23-4590-95D1-1C3395BF02F4}" srcId="{CF4A3AE7-61A0-4FA4-BF48-0E43CB3BF873}" destId="{DB9F2639-7C22-43E6-8D32-5337E3D8C992}" srcOrd="0" destOrd="0" parTransId="{CB1DED8F-937A-4684-BB75-FDB6BD09DC99}" sibTransId="{DFF42E06-291F-46A3-AD85-B784A34EE5ED}"/>
    <dgm:cxn modelId="{553C145F-4C60-4022-8FCB-57436CE7D86D}" srcId="{F45D9DDA-FF25-4717-9498-7F8F03D137A8}" destId="{2A228FDE-D183-4CCB-BBF6-11AA4A5A6652}" srcOrd="1" destOrd="0" parTransId="{14562A54-3607-43DB-9FC0-1604B285DE6F}" sibTransId="{89873E77-7EBF-463F-A00C-18B761A9158C}"/>
    <dgm:cxn modelId="{737DB349-D1B1-405B-B34E-516A78117A36}" type="presOf" srcId="{C099F1CF-6B37-43CF-8292-C25340A6163B}" destId="{9EE2113C-B314-4BFF-8E84-1F29AB4D874C}" srcOrd="0" destOrd="6" presId="urn:microsoft.com/office/officeart/2005/8/layout/vList2"/>
    <dgm:cxn modelId="{42E3784D-B4B9-4198-B20D-989FB0215D44}" srcId="{F45D9DDA-FF25-4717-9498-7F8F03D137A8}" destId="{688D0AA4-D85D-4EC3-88E5-AF28650683A3}" srcOrd="0" destOrd="0" parTransId="{ABAA5A60-0694-450F-B791-A2C60E397AA5}" sibTransId="{272A9EF1-EAB0-4FDC-95F1-99F63C057E77}"/>
    <dgm:cxn modelId="{0C1314A1-E575-4845-A272-3F17C348C456}" type="presOf" srcId="{CF4A3AE7-61A0-4FA4-BF48-0E43CB3BF873}" destId="{86A5DF0C-DB7A-4A1C-9297-399F27D36692}" srcOrd="0" destOrd="0" presId="urn:microsoft.com/office/officeart/2005/8/layout/vList2"/>
    <dgm:cxn modelId="{8C6DB1A3-7A6D-44ED-8007-379FE031B65D}" srcId="{F45D9DDA-FF25-4717-9498-7F8F03D137A8}" destId="{C099F1CF-6B37-43CF-8292-C25340A6163B}" srcOrd="3" destOrd="0" parTransId="{4A064AC3-B94B-4CB0-A9CE-784F3A595AE6}" sibTransId="{3648AA9D-0CDC-4F36-964D-F09427247D82}"/>
    <dgm:cxn modelId="{A9173EBB-1381-44B5-AAF4-149F39D1A6FB}" srcId="{F45D9DDA-FF25-4717-9498-7F8F03D137A8}" destId="{A81F90DB-4950-4A5C-8199-A98DF98D56DF}" srcOrd="2" destOrd="0" parTransId="{5292ED1D-ED00-4B4F-9E02-FBEE9A3DA94A}" sibTransId="{8EFEAC8A-2854-4AF8-A589-51032C60EB1A}"/>
    <dgm:cxn modelId="{2DBFEBBB-A00D-4842-AF7E-AD738A5A7AA0}" srcId="{DB9F2639-7C22-43E6-8D32-5337E3D8C992}" destId="{E956AA96-FB85-4126-87BE-CD1A133A2150}" srcOrd="1" destOrd="0" parTransId="{1DCC4621-B59F-43BE-BED1-DAE88A53231A}" sibTransId="{278D6D5F-01A1-45A0-9E95-19314F1160CA}"/>
    <dgm:cxn modelId="{94B738BC-20E1-416D-84F0-5E58DD90C5E9}" type="presOf" srcId="{289182A0-F19B-4B65-8906-7CCBB8CDCED4}" destId="{9EE2113C-B314-4BFF-8E84-1F29AB4D874C}" srcOrd="0" destOrd="0" presId="urn:microsoft.com/office/officeart/2005/8/layout/vList2"/>
    <dgm:cxn modelId="{591636DF-1CC9-48F4-A9AA-AC2FA9A8038B}" type="presOf" srcId="{2A228FDE-D183-4CCB-BBF6-11AA4A5A6652}" destId="{9EE2113C-B314-4BFF-8E84-1F29AB4D874C}" srcOrd="0" destOrd="4" presId="urn:microsoft.com/office/officeart/2005/8/layout/vList2"/>
    <dgm:cxn modelId="{4AE646E1-F890-4679-A845-CD7A3ECBC2CC}" srcId="{DB9F2639-7C22-43E6-8D32-5337E3D8C992}" destId="{F45D9DDA-FF25-4717-9498-7F8F03D137A8}" srcOrd="2" destOrd="0" parTransId="{4E6901E1-7D35-4D78-BFEF-FCB864273B90}" sibTransId="{EEB8F5B8-0243-4F50-8322-0F86EB83D731}"/>
    <dgm:cxn modelId="{C37467E3-9ECA-48B5-9E46-202C1927B636}" type="presOf" srcId="{A81F90DB-4950-4A5C-8199-A98DF98D56DF}" destId="{9EE2113C-B314-4BFF-8E84-1F29AB4D874C}" srcOrd="0" destOrd="5" presId="urn:microsoft.com/office/officeart/2005/8/layout/vList2"/>
    <dgm:cxn modelId="{46EFB874-7B88-448C-A2DE-96D225247A38}" type="presParOf" srcId="{86A5DF0C-DB7A-4A1C-9297-399F27D36692}" destId="{D73D8A21-8CE0-4D3A-AED9-3108DFFB36BF}" srcOrd="0" destOrd="0" presId="urn:microsoft.com/office/officeart/2005/8/layout/vList2"/>
    <dgm:cxn modelId="{DCFE46FC-11DF-4289-B141-8545A16206FD}" type="presParOf" srcId="{86A5DF0C-DB7A-4A1C-9297-399F27D36692}" destId="{9EE2113C-B314-4BFF-8E84-1F29AB4D874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C099120-E0FD-422E-996F-F28D456ADF1F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69822B8B-C1FC-44F8-B395-CC844420932A}">
      <dgm:prSet custT="1"/>
      <dgm:spPr/>
      <dgm:t>
        <a:bodyPr/>
        <a:lstStyle/>
        <a:p>
          <a:r>
            <a:rPr lang="el-GR" sz="1600" dirty="0"/>
            <a:t>Μειωμένες δαπάνες στην ενέργεια την περίοδο του κορονοϊού</a:t>
          </a:r>
        </a:p>
      </dgm:t>
    </dgm:pt>
    <dgm:pt modelId="{65CF92E3-CE49-4158-BF4E-7202F7DA55AF}" type="parTrans" cxnId="{D6A84AE5-1DA7-4FC1-8FCB-C64BA097F9C4}">
      <dgm:prSet/>
      <dgm:spPr/>
      <dgm:t>
        <a:bodyPr/>
        <a:lstStyle/>
        <a:p>
          <a:endParaRPr lang="el-GR"/>
        </a:p>
      </dgm:t>
    </dgm:pt>
    <dgm:pt modelId="{496607F6-4FF1-4B37-B6BF-DA6F0EDA39AB}" type="sibTrans" cxnId="{D6A84AE5-1DA7-4FC1-8FCB-C64BA097F9C4}">
      <dgm:prSet/>
      <dgm:spPr/>
      <dgm:t>
        <a:bodyPr/>
        <a:lstStyle/>
        <a:p>
          <a:endParaRPr lang="el-GR"/>
        </a:p>
      </dgm:t>
    </dgm:pt>
    <dgm:pt modelId="{46D0E747-0CD6-4A48-9910-C7C9CF6C3859}" type="pres">
      <dgm:prSet presAssocID="{5C099120-E0FD-422E-996F-F28D456ADF1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9B8B412A-9D18-40BE-AD8C-A8B5FBB8E40D}" type="pres">
      <dgm:prSet presAssocID="{69822B8B-C1FC-44F8-B395-CC844420932A}" presName="Accent1" presStyleCnt="0"/>
      <dgm:spPr/>
    </dgm:pt>
    <dgm:pt modelId="{6DFF4000-FDA1-4A7E-82AF-AD3FA45E2931}" type="pres">
      <dgm:prSet presAssocID="{69822B8B-C1FC-44F8-B395-CC844420932A}" presName="Accent" presStyleLbl="node1" presStyleIdx="0" presStyleCnt="1" custScaleX="141852" custScaleY="125669" custLinFactNeighborY="6309"/>
      <dgm:spPr>
        <a:gradFill flip="none" rotWithShape="0">
          <a:gsLst>
            <a:gs pos="0">
              <a:srgbClr val="6EAA2B">
                <a:shade val="30000"/>
                <a:satMod val="115000"/>
              </a:srgbClr>
            </a:gs>
            <a:gs pos="50000">
              <a:srgbClr val="6EAA2B">
                <a:shade val="67500"/>
                <a:satMod val="115000"/>
              </a:srgbClr>
            </a:gs>
            <a:gs pos="100000">
              <a:srgbClr val="6EAA2B">
                <a:shade val="100000"/>
                <a:satMod val="115000"/>
              </a:srgbClr>
            </a:gs>
          </a:gsLst>
          <a:lin ang="2700000" scaled="1"/>
          <a:tileRect/>
        </a:gradFill>
      </dgm:spPr>
    </dgm:pt>
    <dgm:pt modelId="{4E4DD780-584D-4ADF-938C-DC9143D6FDFF}" type="pres">
      <dgm:prSet presAssocID="{69822B8B-C1FC-44F8-B395-CC844420932A}" presName="Parent1" presStyleLbl="revTx" presStyleIdx="0" presStyleCnt="1" custScaleX="143899" custScaleY="268586" custLinFactNeighborY="32264">
        <dgm:presLayoutVars>
          <dgm:chMax val="1"/>
          <dgm:chPref val="1"/>
          <dgm:bulletEnabled val="1"/>
        </dgm:presLayoutVars>
      </dgm:prSet>
      <dgm:spPr/>
    </dgm:pt>
  </dgm:ptLst>
  <dgm:cxnLst>
    <dgm:cxn modelId="{68B50783-6B1E-41E9-B4A8-EDE66FEE50D9}" type="presOf" srcId="{69822B8B-C1FC-44F8-B395-CC844420932A}" destId="{4E4DD780-584D-4ADF-938C-DC9143D6FDFF}" srcOrd="0" destOrd="0" presId="urn:microsoft.com/office/officeart/2009/layout/CircleArrowProcess"/>
    <dgm:cxn modelId="{8C6900D0-3998-4725-A480-7AA146D690A5}" type="presOf" srcId="{5C099120-E0FD-422E-996F-F28D456ADF1F}" destId="{46D0E747-0CD6-4A48-9910-C7C9CF6C3859}" srcOrd="0" destOrd="0" presId="urn:microsoft.com/office/officeart/2009/layout/CircleArrowProcess"/>
    <dgm:cxn modelId="{D6A84AE5-1DA7-4FC1-8FCB-C64BA097F9C4}" srcId="{5C099120-E0FD-422E-996F-F28D456ADF1F}" destId="{69822B8B-C1FC-44F8-B395-CC844420932A}" srcOrd="0" destOrd="0" parTransId="{65CF92E3-CE49-4158-BF4E-7202F7DA55AF}" sibTransId="{496607F6-4FF1-4B37-B6BF-DA6F0EDA39AB}"/>
    <dgm:cxn modelId="{8F1F9036-6C89-412A-8FCC-DF6AB260FAFD}" type="presParOf" srcId="{46D0E747-0CD6-4A48-9910-C7C9CF6C3859}" destId="{9B8B412A-9D18-40BE-AD8C-A8B5FBB8E40D}" srcOrd="0" destOrd="0" presId="urn:microsoft.com/office/officeart/2009/layout/CircleArrowProcess"/>
    <dgm:cxn modelId="{79C33689-D2D8-48D7-80AA-DAED779AEE42}" type="presParOf" srcId="{9B8B412A-9D18-40BE-AD8C-A8B5FBB8E40D}" destId="{6DFF4000-FDA1-4A7E-82AF-AD3FA45E2931}" srcOrd="0" destOrd="0" presId="urn:microsoft.com/office/officeart/2009/layout/CircleArrowProcess"/>
    <dgm:cxn modelId="{9413A204-8010-483A-BA7C-C676BD888902}" type="presParOf" srcId="{46D0E747-0CD6-4A48-9910-C7C9CF6C3859}" destId="{4E4DD780-584D-4ADF-938C-DC9143D6FDFF}" srcOrd="1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26763414-6ADD-44C5-BF98-59123D887D7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99A1B3BB-9655-432C-B412-2B840B94BDDB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 dirty="0"/>
            <a:t>Ενίσχυση εφοδιαστικής αλυσίδας των ΑΠΕ</a:t>
          </a:r>
        </a:p>
      </dgm:t>
    </dgm:pt>
    <dgm:pt modelId="{9828E281-0345-4C7E-B621-8E1062CA591A}" type="parTrans" cxnId="{58C1C627-14CD-4B21-BF06-C0312AC21033}">
      <dgm:prSet/>
      <dgm:spPr/>
      <dgm:t>
        <a:bodyPr/>
        <a:lstStyle/>
        <a:p>
          <a:endParaRPr lang="el-GR"/>
        </a:p>
      </dgm:t>
    </dgm:pt>
    <dgm:pt modelId="{B03E37F8-BE6D-4627-A854-F83681419DBC}" type="sibTrans" cxnId="{58C1C627-14CD-4B21-BF06-C0312AC21033}">
      <dgm:prSet/>
      <dgm:spPr/>
      <dgm:t>
        <a:bodyPr/>
        <a:lstStyle/>
        <a:p>
          <a:endParaRPr lang="el-GR"/>
        </a:p>
      </dgm:t>
    </dgm:pt>
    <dgm:pt modelId="{91DDE608-1AA7-4135-B5DA-20D062FF8EA3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/>
            <a:t>Δημιουργία μακροπρόθεσμου πλάνου</a:t>
          </a:r>
        </a:p>
      </dgm:t>
    </dgm:pt>
    <dgm:pt modelId="{79BEABFE-37A5-4093-9E0E-25719CD34E0F}" type="parTrans" cxnId="{13D064E1-4BE2-411A-9DD9-9D0A5EED2FA6}">
      <dgm:prSet/>
      <dgm:spPr/>
      <dgm:t>
        <a:bodyPr/>
        <a:lstStyle/>
        <a:p>
          <a:endParaRPr lang="el-GR"/>
        </a:p>
      </dgm:t>
    </dgm:pt>
    <dgm:pt modelId="{27833BA9-0F69-4926-AB88-9CC36909DFE6}" type="sibTrans" cxnId="{13D064E1-4BE2-411A-9DD9-9D0A5EED2FA6}">
      <dgm:prSet/>
      <dgm:spPr/>
      <dgm:t>
        <a:bodyPr/>
        <a:lstStyle/>
        <a:p>
          <a:endParaRPr lang="el-GR"/>
        </a:p>
      </dgm:t>
    </dgm:pt>
    <dgm:pt modelId="{0661E567-18FA-4D74-A10B-196916FD1BD3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 dirty="0"/>
            <a:t>Ενθάρρυνση της επενδυτικής δραστηριότητας των ΑΠΕ</a:t>
          </a:r>
          <a:r>
            <a:rPr lang="en-US" sz="1600" dirty="0"/>
            <a:t>  </a:t>
          </a:r>
          <a:endParaRPr lang="el-GR" sz="1600" dirty="0"/>
        </a:p>
      </dgm:t>
    </dgm:pt>
    <dgm:pt modelId="{99883271-748A-4377-912C-4EEC18D393C8}" type="parTrans" cxnId="{7DB97111-7145-4FA8-B2EF-1BC38396CF9F}">
      <dgm:prSet/>
      <dgm:spPr/>
      <dgm:t>
        <a:bodyPr/>
        <a:lstStyle/>
        <a:p>
          <a:endParaRPr lang="el-GR"/>
        </a:p>
      </dgm:t>
    </dgm:pt>
    <dgm:pt modelId="{C4494D61-16CE-4514-A64F-3B042FFBAD35}" type="sibTrans" cxnId="{7DB97111-7145-4FA8-B2EF-1BC38396CF9F}">
      <dgm:prSet/>
      <dgm:spPr/>
      <dgm:t>
        <a:bodyPr/>
        <a:lstStyle/>
        <a:p>
          <a:endParaRPr lang="el-GR"/>
        </a:p>
      </dgm:t>
    </dgm:pt>
    <dgm:pt modelId="{3CBB44A3-8558-4956-911B-F3892DE710F4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/>
            <a:t>Απλούστευση της γραφειοκρατίας </a:t>
          </a:r>
        </a:p>
      </dgm:t>
    </dgm:pt>
    <dgm:pt modelId="{08864D57-F307-42E0-B3F2-6AF336EA1C77}" type="parTrans" cxnId="{7FCEEA34-101D-49E9-97F2-4FC28FF1D969}">
      <dgm:prSet/>
      <dgm:spPr/>
      <dgm:t>
        <a:bodyPr/>
        <a:lstStyle/>
        <a:p>
          <a:endParaRPr lang="el-GR"/>
        </a:p>
      </dgm:t>
    </dgm:pt>
    <dgm:pt modelId="{B5C39D68-0CA0-498E-B4EB-44AEB28DBF27}" type="sibTrans" cxnId="{7FCEEA34-101D-49E9-97F2-4FC28FF1D969}">
      <dgm:prSet/>
      <dgm:spPr/>
      <dgm:t>
        <a:bodyPr/>
        <a:lstStyle/>
        <a:p>
          <a:endParaRPr lang="el-GR"/>
        </a:p>
      </dgm:t>
    </dgm:pt>
    <dgm:pt modelId="{56A3EB24-238F-4FB0-83EC-AE4038436907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 dirty="0"/>
            <a:t>Ανάπτυξη της ψηφιοποίησης</a:t>
          </a:r>
        </a:p>
      </dgm:t>
    </dgm:pt>
    <dgm:pt modelId="{819B1CF3-2A08-461A-BE0C-61E691D8559F}" type="parTrans" cxnId="{A4D06B48-EDEE-441B-8425-52CFD5CBAAE3}">
      <dgm:prSet/>
      <dgm:spPr/>
      <dgm:t>
        <a:bodyPr/>
        <a:lstStyle/>
        <a:p>
          <a:endParaRPr lang="el-GR"/>
        </a:p>
      </dgm:t>
    </dgm:pt>
    <dgm:pt modelId="{F3431EA1-1D0F-4F93-BD98-788B3D772353}" type="sibTrans" cxnId="{A4D06B48-EDEE-441B-8425-52CFD5CBAAE3}">
      <dgm:prSet/>
      <dgm:spPr/>
      <dgm:t>
        <a:bodyPr/>
        <a:lstStyle/>
        <a:p>
          <a:endParaRPr lang="el-GR"/>
        </a:p>
      </dgm:t>
    </dgm:pt>
    <dgm:pt modelId="{45BDCD6A-E458-4C38-A234-7257B4530A04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l-GR" sz="1600" dirty="0"/>
            <a:t>Ανάπτυξη της διεθνούς συνεργασίας</a:t>
          </a:r>
        </a:p>
      </dgm:t>
    </dgm:pt>
    <dgm:pt modelId="{B6CDEBFF-354A-44FF-8D31-5E8E3622DFD8}" type="parTrans" cxnId="{661F5FC1-BDCD-405A-AE06-1511694CED40}">
      <dgm:prSet/>
      <dgm:spPr/>
      <dgm:t>
        <a:bodyPr/>
        <a:lstStyle/>
        <a:p>
          <a:endParaRPr lang="el-GR"/>
        </a:p>
      </dgm:t>
    </dgm:pt>
    <dgm:pt modelId="{02065F2B-DFBD-46E7-8BB4-635067F74995}" type="sibTrans" cxnId="{661F5FC1-BDCD-405A-AE06-1511694CED40}">
      <dgm:prSet/>
      <dgm:spPr/>
      <dgm:t>
        <a:bodyPr/>
        <a:lstStyle/>
        <a:p>
          <a:endParaRPr lang="el-GR"/>
        </a:p>
      </dgm:t>
    </dgm:pt>
    <dgm:pt modelId="{3B27B654-95D2-4C32-934B-1E862BA28C2A}" type="pres">
      <dgm:prSet presAssocID="{26763414-6ADD-44C5-BF98-59123D887D7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85D28C1F-1C72-4D87-9FB9-7645D7539337}" type="pres">
      <dgm:prSet presAssocID="{26763414-6ADD-44C5-BF98-59123D887D74}" presName="cycle" presStyleCnt="0"/>
      <dgm:spPr/>
    </dgm:pt>
    <dgm:pt modelId="{8E80D523-41E4-4DF3-BF2B-9BCE177C3BB8}" type="pres">
      <dgm:prSet presAssocID="{26763414-6ADD-44C5-BF98-59123D887D74}" presName="centerShape" presStyleCnt="0"/>
      <dgm:spPr/>
    </dgm:pt>
    <dgm:pt modelId="{83BDD33C-7DB5-44FB-B63E-57B2784D34A2}" type="pres">
      <dgm:prSet presAssocID="{26763414-6ADD-44C5-BF98-59123D887D74}" presName="connSite" presStyleLbl="node1" presStyleIdx="0" presStyleCnt="7"/>
      <dgm:spPr/>
    </dgm:pt>
    <dgm:pt modelId="{5D03BAC6-81DB-4348-9295-B28AFC1013E1}" type="pres">
      <dgm:prSet presAssocID="{26763414-6ADD-44C5-BF98-59123D887D74}" presName="visible" presStyleLbl="node1" presStyleIdx="0" presStyleCnt="7" custScaleX="162711" custScaleY="13564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solidFill>
            <a:schemeClr val="bg2"/>
          </a:solidFill>
        </a:ln>
      </dgm:spPr>
    </dgm:pt>
    <dgm:pt modelId="{2B7E3AB4-24D7-467A-9BFF-C85EF59C68B9}" type="pres">
      <dgm:prSet presAssocID="{9828E281-0345-4C7E-B621-8E1062CA591A}" presName="Name25" presStyleLbl="parChTrans1D1" presStyleIdx="0" presStyleCnt="6"/>
      <dgm:spPr/>
    </dgm:pt>
    <dgm:pt modelId="{EAA2C397-4597-4453-B792-E25B74FF00B3}" type="pres">
      <dgm:prSet presAssocID="{99A1B3BB-9655-432C-B412-2B840B94BDDB}" presName="node" presStyleCnt="0"/>
      <dgm:spPr/>
    </dgm:pt>
    <dgm:pt modelId="{CDBEE473-C087-4D71-91F1-42C477D719DE}" type="pres">
      <dgm:prSet presAssocID="{99A1B3BB-9655-432C-B412-2B840B94BDDB}" presName="parentNode" presStyleLbl="node1" presStyleIdx="1" presStyleCnt="7" custScaleX="291296" custScaleY="259580" custLinFactX="-209942" custLinFactNeighborX="-300000" custLinFactNeighborY="97468">
        <dgm:presLayoutVars>
          <dgm:chMax val="1"/>
          <dgm:bulletEnabled val="1"/>
        </dgm:presLayoutVars>
      </dgm:prSet>
      <dgm:spPr/>
    </dgm:pt>
    <dgm:pt modelId="{D4CB4F69-38FF-4961-A460-7BAD9B5C2F26}" type="pres">
      <dgm:prSet presAssocID="{99A1B3BB-9655-432C-B412-2B840B94BDDB}" presName="childNode" presStyleLbl="revTx" presStyleIdx="0" presStyleCnt="0">
        <dgm:presLayoutVars>
          <dgm:bulletEnabled val="1"/>
        </dgm:presLayoutVars>
      </dgm:prSet>
      <dgm:spPr/>
    </dgm:pt>
    <dgm:pt modelId="{91CF3EC2-20AF-4B6C-B565-E042986FDDF8}" type="pres">
      <dgm:prSet presAssocID="{79BEABFE-37A5-4093-9E0E-25719CD34E0F}" presName="Name25" presStyleLbl="parChTrans1D1" presStyleIdx="1" presStyleCnt="6"/>
      <dgm:spPr/>
    </dgm:pt>
    <dgm:pt modelId="{9D4FE34E-3F8C-4106-B6B9-5B9A1CC874D6}" type="pres">
      <dgm:prSet presAssocID="{91DDE608-1AA7-4135-B5DA-20D062FF8EA3}" presName="node" presStyleCnt="0"/>
      <dgm:spPr/>
    </dgm:pt>
    <dgm:pt modelId="{E8CF3C26-7A89-4C18-BA57-1D7B86441FC8}" type="pres">
      <dgm:prSet presAssocID="{91DDE608-1AA7-4135-B5DA-20D062FF8EA3}" presName="parentNode" presStyleLbl="node1" presStyleIdx="2" presStyleCnt="7" custScaleX="291296" custScaleY="259580" custLinFactX="-26373" custLinFactNeighborX="-100000" custLinFactNeighborY="-47816">
        <dgm:presLayoutVars>
          <dgm:chMax val="1"/>
          <dgm:bulletEnabled val="1"/>
        </dgm:presLayoutVars>
      </dgm:prSet>
      <dgm:spPr/>
    </dgm:pt>
    <dgm:pt modelId="{3A356611-77A7-4ED6-A921-75FD80581C1C}" type="pres">
      <dgm:prSet presAssocID="{91DDE608-1AA7-4135-B5DA-20D062FF8EA3}" presName="childNode" presStyleLbl="revTx" presStyleIdx="0" presStyleCnt="0">
        <dgm:presLayoutVars>
          <dgm:bulletEnabled val="1"/>
        </dgm:presLayoutVars>
      </dgm:prSet>
      <dgm:spPr/>
    </dgm:pt>
    <dgm:pt modelId="{2AF48B3C-1BE6-4746-B344-613199A91D6E}" type="pres">
      <dgm:prSet presAssocID="{99883271-748A-4377-912C-4EEC18D393C8}" presName="Name25" presStyleLbl="parChTrans1D1" presStyleIdx="2" presStyleCnt="6"/>
      <dgm:spPr/>
    </dgm:pt>
    <dgm:pt modelId="{58FE7DF5-4256-435E-BBF1-501E1D99EE17}" type="pres">
      <dgm:prSet presAssocID="{0661E567-18FA-4D74-A10B-196916FD1BD3}" presName="node" presStyleCnt="0"/>
      <dgm:spPr/>
    </dgm:pt>
    <dgm:pt modelId="{321BE863-DAB2-42C2-AC8F-794997531972}" type="pres">
      <dgm:prSet presAssocID="{0661E567-18FA-4D74-A10B-196916FD1BD3}" presName="parentNode" presStyleLbl="node1" presStyleIdx="3" presStyleCnt="7" custScaleX="291296" custScaleY="259580" custLinFactX="100000" custLinFactY="-91886" custLinFactNeighborX="147636" custLinFactNeighborY="-100000">
        <dgm:presLayoutVars>
          <dgm:chMax val="1"/>
          <dgm:bulletEnabled val="1"/>
        </dgm:presLayoutVars>
      </dgm:prSet>
      <dgm:spPr/>
    </dgm:pt>
    <dgm:pt modelId="{E76CC46C-0CB5-4F5D-9E34-95C7EDC488D2}" type="pres">
      <dgm:prSet presAssocID="{0661E567-18FA-4D74-A10B-196916FD1BD3}" presName="childNode" presStyleLbl="revTx" presStyleIdx="0" presStyleCnt="0">
        <dgm:presLayoutVars>
          <dgm:bulletEnabled val="1"/>
        </dgm:presLayoutVars>
      </dgm:prSet>
      <dgm:spPr/>
    </dgm:pt>
    <dgm:pt modelId="{7C679719-9721-47F5-A407-B7A5CC33D9AB}" type="pres">
      <dgm:prSet presAssocID="{08864D57-F307-42E0-B3F2-6AF336EA1C77}" presName="Name25" presStyleLbl="parChTrans1D1" presStyleIdx="3" presStyleCnt="6"/>
      <dgm:spPr/>
    </dgm:pt>
    <dgm:pt modelId="{3148FBA9-F86A-4AF6-A484-44E17E35B31B}" type="pres">
      <dgm:prSet presAssocID="{3CBB44A3-8558-4956-911B-F3892DE710F4}" presName="node" presStyleCnt="0"/>
      <dgm:spPr/>
    </dgm:pt>
    <dgm:pt modelId="{67878ED3-1CCA-4E65-A7F0-5920DFC260FE}" type="pres">
      <dgm:prSet presAssocID="{3CBB44A3-8558-4956-911B-F3892DE710F4}" presName="parentNode" presStyleLbl="node1" presStyleIdx="4" presStyleCnt="7" custScaleX="291296" custScaleY="259580" custLinFactX="100000" custLinFactNeighborX="175288" custLinFactNeighborY="97239">
        <dgm:presLayoutVars>
          <dgm:chMax val="1"/>
          <dgm:bulletEnabled val="1"/>
        </dgm:presLayoutVars>
      </dgm:prSet>
      <dgm:spPr/>
    </dgm:pt>
    <dgm:pt modelId="{DA8CC80E-D1B5-403B-96CE-1A583E92ADAE}" type="pres">
      <dgm:prSet presAssocID="{3CBB44A3-8558-4956-911B-F3892DE710F4}" presName="childNode" presStyleLbl="revTx" presStyleIdx="0" presStyleCnt="0">
        <dgm:presLayoutVars>
          <dgm:bulletEnabled val="1"/>
        </dgm:presLayoutVars>
      </dgm:prSet>
      <dgm:spPr/>
    </dgm:pt>
    <dgm:pt modelId="{9E96C80B-DF75-4185-8718-8405200F0BCE}" type="pres">
      <dgm:prSet presAssocID="{819B1CF3-2A08-461A-BE0C-61E691D8559F}" presName="Name25" presStyleLbl="parChTrans1D1" presStyleIdx="4" presStyleCnt="6"/>
      <dgm:spPr/>
    </dgm:pt>
    <dgm:pt modelId="{B3EB3B22-F4AD-4F16-A638-0EA352E921DF}" type="pres">
      <dgm:prSet presAssocID="{56A3EB24-238F-4FB0-83EC-AE4038436907}" presName="node" presStyleCnt="0"/>
      <dgm:spPr/>
    </dgm:pt>
    <dgm:pt modelId="{CE407787-D75E-487E-8CF3-5CA7C2C42E97}" type="pres">
      <dgm:prSet presAssocID="{56A3EB24-238F-4FB0-83EC-AE4038436907}" presName="parentNode" presStyleLbl="node1" presStyleIdx="5" presStyleCnt="7" custScaleX="291296" custScaleY="259580" custLinFactNeighborX="-59803" custLinFactNeighborY="44217">
        <dgm:presLayoutVars>
          <dgm:chMax val="1"/>
          <dgm:bulletEnabled val="1"/>
        </dgm:presLayoutVars>
      </dgm:prSet>
      <dgm:spPr/>
    </dgm:pt>
    <dgm:pt modelId="{24E2BF8C-BB94-49D8-9B43-963F198230AC}" type="pres">
      <dgm:prSet presAssocID="{56A3EB24-238F-4FB0-83EC-AE4038436907}" presName="childNode" presStyleLbl="revTx" presStyleIdx="0" presStyleCnt="0">
        <dgm:presLayoutVars>
          <dgm:bulletEnabled val="1"/>
        </dgm:presLayoutVars>
      </dgm:prSet>
      <dgm:spPr/>
    </dgm:pt>
    <dgm:pt modelId="{75C71221-3028-4EA5-A1BD-F9CF70729CF0}" type="pres">
      <dgm:prSet presAssocID="{B6CDEBFF-354A-44FF-8D31-5E8E3622DFD8}" presName="Name25" presStyleLbl="parChTrans1D1" presStyleIdx="5" presStyleCnt="6"/>
      <dgm:spPr/>
    </dgm:pt>
    <dgm:pt modelId="{F24836D1-D457-467D-BCFB-655141C81E6A}" type="pres">
      <dgm:prSet presAssocID="{45BDCD6A-E458-4C38-A234-7257B4530A04}" presName="node" presStyleCnt="0"/>
      <dgm:spPr/>
    </dgm:pt>
    <dgm:pt modelId="{D804D1FA-A807-46AF-AE9E-A02095728F16}" type="pres">
      <dgm:prSet presAssocID="{45BDCD6A-E458-4C38-A234-7257B4530A04}" presName="parentNode" presStyleLbl="node1" presStyleIdx="6" presStyleCnt="7" custScaleX="291296" custScaleY="259580" custLinFactX="-235368" custLinFactY="-90699" custLinFactNeighborX="-300000" custLinFactNeighborY="-100000">
        <dgm:presLayoutVars>
          <dgm:chMax val="1"/>
          <dgm:bulletEnabled val="1"/>
        </dgm:presLayoutVars>
      </dgm:prSet>
      <dgm:spPr/>
    </dgm:pt>
    <dgm:pt modelId="{0CBD41F6-A112-4CFE-A255-47E8C0E5DBB4}" type="pres">
      <dgm:prSet presAssocID="{45BDCD6A-E458-4C38-A234-7257B4530A04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A0951006-97FC-4721-88CA-B0266B92B014}" type="presOf" srcId="{91DDE608-1AA7-4135-B5DA-20D062FF8EA3}" destId="{E8CF3C26-7A89-4C18-BA57-1D7B86441FC8}" srcOrd="0" destOrd="0" presId="urn:microsoft.com/office/officeart/2005/8/layout/radial2"/>
    <dgm:cxn modelId="{7DB97111-7145-4FA8-B2EF-1BC38396CF9F}" srcId="{26763414-6ADD-44C5-BF98-59123D887D74}" destId="{0661E567-18FA-4D74-A10B-196916FD1BD3}" srcOrd="2" destOrd="0" parTransId="{99883271-748A-4377-912C-4EEC18D393C8}" sibTransId="{C4494D61-16CE-4514-A64F-3B042FFBAD35}"/>
    <dgm:cxn modelId="{BB938622-59A7-49ED-A5B8-5BAF32D76BAA}" type="presOf" srcId="{79BEABFE-37A5-4093-9E0E-25719CD34E0F}" destId="{91CF3EC2-20AF-4B6C-B565-E042986FDDF8}" srcOrd="0" destOrd="0" presId="urn:microsoft.com/office/officeart/2005/8/layout/radial2"/>
    <dgm:cxn modelId="{889CFC24-7CE2-40BF-80EC-3356636ED6CF}" type="presOf" srcId="{56A3EB24-238F-4FB0-83EC-AE4038436907}" destId="{CE407787-D75E-487E-8CF3-5CA7C2C42E97}" srcOrd="0" destOrd="0" presId="urn:microsoft.com/office/officeart/2005/8/layout/radial2"/>
    <dgm:cxn modelId="{39978E25-07A1-4DF9-BE40-016B17B0C125}" type="presOf" srcId="{26763414-6ADD-44C5-BF98-59123D887D74}" destId="{3B27B654-95D2-4C32-934B-1E862BA28C2A}" srcOrd="0" destOrd="0" presId="urn:microsoft.com/office/officeart/2005/8/layout/radial2"/>
    <dgm:cxn modelId="{58C1C627-14CD-4B21-BF06-C0312AC21033}" srcId="{26763414-6ADD-44C5-BF98-59123D887D74}" destId="{99A1B3BB-9655-432C-B412-2B840B94BDDB}" srcOrd="0" destOrd="0" parTransId="{9828E281-0345-4C7E-B621-8E1062CA591A}" sibTransId="{B03E37F8-BE6D-4627-A854-F83681419DBC}"/>
    <dgm:cxn modelId="{3F526231-FB89-490E-8B20-AAE70EF8D9DE}" type="presOf" srcId="{45BDCD6A-E458-4C38-A234-7257B4530A04}" destId="{D804D1FA-A807-46AF-AE9E-A02095728F16}" srcOrd="0" destOrd="0" presId="urn:microsoft.com/office/officeart/2005/8/layout/radial2"/>
    <dgm:cxn modelId="{7FCEEA34-101D-49E9-97F2-4FC28FF1D969}" srcId="{26763414-6ADD-44C5-BF98-59123D887D74}" destId="{3CBB44A3-8558-4956-911B-F3892DE710F4}" srcOrd="3" destOrd="0" parTransId="{08864D57-F307-42E0-B3F2-6AF336EA1C77}" sibTransId="{B5C39D68-0CA0-498E-B4EB-44AEB28DBF27}"/>
    <dgm:cxn modelId="{A4D06B48-EDEE-441B-8425-52CFD5CBAAE3}" srcId="{26763414-6ADD-44C5-BF98-59123D887D74}" destId="{56A3EB24-238F-4FB0-83EC-AE4038436907}" srcOrd="4" destOrd="0" parTransId="{819B1CF3-2A08-461A-BE0C-61E691D8559F}" sibTransId="{F3431EA1-1D0F-4F93-BD98-788B3D772353}"/>
    <dgm:cxn modelId="{BC61BD73-BBF9-473F-BA72-B9C9EDC1D8E9}" type="presOf" srcId="{819B1CF3-2A08-461A-BE0C-61E691D8559F}" destId="{9E96C80B-DF75-4185-8718-8405200F0BCE}" srcOrd="0" destOrd="0" presId="urn:microsoft.com/office/officeart/2005/8/layout/radial2"/>
    <dgm:cxn modelId="{4C7EF48B-31DD-4454-89F3-389AC4EED14C}" type="presOf" srcId="{99A1B3BB-9655-432C-B412-2B840B94BDDB}" destId="{CDBEE473-C087-4D71-91F1-42C477D719DE}" srcOrd="0" destOrd="0" presId="urn:microsoft.com/office/officeart/2005/8/layout/radial2"/>
    <dgm:cxn modelId="{62905995-8218-4B58-947D-23BDB26447DF}" type="presOf" srcId="{3CBB44A3-8558-4956-911B-F3892DE710F4}" destId="{67878ED3-1CCA-4E65-A7F0-5920DFC260FE}" srcOrd="0" destOrd="0" presId="urn:microsoft.com/office/officeart/2005/8/layout/radial2"/>
    <dgm:cxn modelId="{D10C5BB6-A6D4-426B-B352-880C0583A978}" type="presOf" srcId="{B6CDEBFF-354A-44FF-8D31-5E8E3622DFD8}" destId="{75C71221-3028-4EA5-A1BD-F9CF70729CF0}" srcOrd="0" destOrd="0" presId="urn:microsoft.com/office/officeart/2005/8/layout/radial2"/>
    <dgm:cxn modelId="{1F9444C0-1BFF-4AA2-9826-4D13B07AAF72}" type="presOf" srcId="{08864D57-F307-42E0-B3F2-6AF336EA1C77}" destId="{7C679719-9721-47F5-A407-B7A5CC33D9AB}" srcOrd="0" destOrd="0" presId="urn:microsoft.com/office/officeart/2005/8/layout/radial2"/>
    <dgm:cxn modelId="{661F5FC1-BDCD-405A-AE06-1511694CED40}" srcId="{26763414-6ADD-44C5-BF98-59123D887D74}" destId="{45BDCD6A-E458-4C38-A234-7257B4530A04}" srcOrd="5" destOrd="0" parTransId="{B6CDEBFF-354A-44FF-8D31-5E8E3622DFD8}" sibTransId="{02065F2B-DFBD-46E7-8BB4-635067F74995}"/>
    <dgm:cxn modelId="{F962B5C3-B2D8-4DED-A8D2-EC5AA2F89001}" type="presOf" srcId="{99883271-748A-4377-912C-4EEC18D393C8}" destId="{2AF48B3C-1BE6-4746-B344-613199A91D6E}" srcOrd="0" destOrd="0" presId="urn:microsoft.com/office/officeart/2005/8/layout/radial2"/>
    <dgm:cxn modelId="{266E0BC6-85FC-4944-B54C-E44EEF730754}" type="presOf" srcId="{9828E281-0345-4C7E-B621-8E1062CA591A}" destId="{2B7E3AB4-24D7-467A-9BFF-C85EF59C68B9}" srcOrd="0" destOrd="0" presId="urn:microsoft.com/office/officeart/2005/8/layout/radial2"/>
    <dgm:cxn modelId="{290384D1-3479-4C9B-A850-30F1D6EB19F4}" type="presOf" srcId="{0661E567-18FA-4D74-A10B-196916FD1BD3}" destId="{321BE863-DAB2-42C2-AC8F-794997531972}" srcOrd="0" destOrd="0" presId="urn:microsoft.com/office/officeart/2005/8/layout/radial2"/>
    <dgm:cxn modelId="{13D064E1-4BE2-411A-9DD9-9D0A5EED2FA6}" srcId="{26763414-6ADD-44C5-BF98-59123D887D74}" destId="{91DDE608-1AA7-4135-B5DA-20D062FF8EA3}" srcOrd="1" destOrd="0" parTransId="{79BEABFE-37A5-4093-9E0E-25719CD34E0F}" sibTransId="{27833BA9-0F69-4926-AB88-9CC36909DFE6}"/>
    <dgm:cxn modelId="{71CE9F1E-FC0E-4D73-BF64-BA1CA739236B}" type="presParOf" srcId="{3B27B654-95D2-4C32-934B-1E862BA28C2A}" destId="{85D28C1F-1C72-4D87-9FB9-7645D7539337}" srcOrd="0" destOrd="0" presId="urn:microsoft.com/office/officeart/2005/8/layout/radial2"/>
    <dgm:cxn modelId="{97391E7A-14B5-4F02-8C6E-9D3B902B10B2}" type="presParOf" srcId="{85D28C1F-1C72-4D87-9FB9-7645D7539337}" destId="{8E80D523-41E4-4DF3-BF2B-9BCE177C3BB8}" srcOrd="0" destOrd="0" presId="urn:microsoft.com/office/officeart/2005/8/layout/radial2"/>
    <dgm:cxn modelId="{F0D33879-4E9B-486B-AE49-EBE567A8F16F}" type="presParOf" srcId="{8E80D523-41E4-4DF3-BF2B-9BCE177C3BB8}" destId="{83BDD33C-7DB5-44FB-B63E-57B2784D34A2}" srcOrd="0" destOrd="0" presId="urn:microsoft.com/office/officeart/2005/8/layout/radial2"/>
    <dgm:cxn modelId="{8E362D2C-A355-44B8-BE85-D3143493248C}" type="presParOf" srcId="{8E80D523-41E4-4DF3-BF2B-9BCE177C3BB8}" destId="{5D03BAC6-81DB-4348-9295-B28AFC1013E1}" srcOrd="1" destOrd="0" presId="urn:microsoft.com/office/officeart/2005/8/layout/radial2"/>
    <dgm:cxn modelId="{CCF205B5-435B-488D-A017-0747CB674889}" type="presParOf" srcId="{85D28C1F-1C72-4D87-9FB9-7645D7539337}" destId="{2B7E3AB4-24D7-467A-9BFF-C85EF59C68B9}" srcOrd="1" destOrd="0" presId="urn:microsoft.com/office/officeart/2005/8/layout/radial2"/>
    <dgm:cxn modelId="{E7B25F88-0B7D-4C89-8F4B-BCC8F63DFF91}" type="presParOf" srcId="{85D28C1F-1C72-4D87-9FB9-7645D7539337}" destId="{EAA2C397-4597-4453-B792-E25B74FF00B3}" srcOrd="2" destOrd="0" presId="urn:microsoft.com/office/officeart/2005/8/layout/radial2"/>
    <dgm:cxn modelId="{8B120913-C761-40CE-93E0-39F1D916CD52}" type="presParOf" srcId="{EAA2C397-4597-4453-B792-E25B74FF00B3}" destId="{CDBEE473-C087-4D71-91F1-42C477D719DE}" srcOrd="0" destOrd="0" presId="urn:microsoft.com/office/officeart/2005/8/layout/radial2"/>
    <dgm:cxn modelId="{113E48A0-C286-4CE8-A0F3-65372522EE3E}" type="presParOf" srcId="{EAA2C397-4597-4453-B792-E25B74FF00B3}" destId="{D4CB4F69-38FF-4961-A460-7BAD9B5C2F26}" srcOrd="1" destOrd="0" presId="urn:microsoft.com/office/officeart/2005/8/layout/radial2"/>
    <dgm:cxn modelId="{6E99CBA9-5A7D-491E-AD07-40DCEAFCDCAD}" type="presParOf" srcId="{85D28C1F-1C72-4D87-9FB9-7645D7539337}" destId="{91CF3EC2-20AF-4B6C-B565-E042986FDDF8}" srcOrd="3" destOrd="0" presId="urn:microsoft.com/office/officeart/2005/8/layout/radial2"/>
    <dgm:cxn modelId="{126D35EE-2266-4D92-BB6A-D84D8091650F}" type="presParOf" srcId="{85D28C1F-1C72-4D87-9FB9-7645D7539337}" destId="{9D4FE34E-3F8C-4106-B6B9-5B9A1CC874D6}" srcOrd="4" destOrd="0" presId="urn:microsoft.com/office/officeart/2005/8/layout/radial2"/>
    <dgm:cxn modelId="{85F5D9C0-AE69-46D1-BA63-127088053E97}" type="presParOf" srcId="{9D4FE34E-3F8C-4106-B6B9-5B9A1CC874D6}" destId="{E8CF3C26-7A89-4C18-BA57-1D7B86441FC8}" srcOrd="0" destOrd="0" presId="urn:microsoft.com/office/officeart/2005/8/layout/radial2"/>
    <dgm:cxn modelId="{59A7C705-2F6E-4F6A-9864-0D8A91611C13}" type="presParOf" srcId="{9D4FE34E-3F8C-4106-B6B9-5B9A1CC874D6}" destId="{3A356611-77A7-4ED6-A921-75FD80581C1C}" srcOrd="1" destOrd="0" presId="urn:microsoft.com/office/officeart/2005/8/layout/radial2"/>
    <dgm:cxn modelId="{C5BE43E2-E556-49B5-AC0E-207850C9914E}" type="presParOf" srcId="{85D28C1F-1C72-4D87-9FB9-7645D7539337}" destId="{2AF48B3C-1BE6-4746-B344-613199A91D6E}" srcOrd="5" destOrd="0" presId="urn:microsoft.com/office/officeart/2005/8/layout/radial2"/>
    <dgm:cxn modelId="{FC1A7F3B-BD95-49AD-B987-3BCFB54C1F95}" type="presParOf" srcId="{85D28C1F-1C72-4D87-9FB9-7645D7539337}" destId="{58FE7DF5-4256-435E-BBF1-501E1D99EE17}" srcOrd="6" destOrd="0" presId="urn:microsoft.com/office/officeart/2005/8/layout/radial2"/>
    <dgm:cxn modelId="{EC03A30E-CF6E-4706-AD4F-3349D080B89C}" type="presParOf" srcId="{58FE7DF5-4256-435E-BBF1-501E1D99EE17}" destId="{321BE863-DAB2-42C2-AC8F-794997531972}" srcOrd="0" destOrd="0" presId="urn:microsoft.com/office/officeart/2005/8/layout/radial2"/>
    <dgm:cxn modelId="{C66BFE0F-43AC-4F31-B7E4-AC61F38109A4}" type="presParOf" srcId="{58FE7DF5-4256-435E-BBF1-501E1D99EE17}" destId="{E76CC46C-0CB5-4F5D-9E34-95C7EDC488D2}" srcOrd="1" destOrd="0" presId="urn:microsoft.com/office/officeart/2005/8/layout/radial2"/>
    <dgm:cxn modelId="{B4621D71-407C-4975-970F-ADDCD33EB780}" type="presParOf" srcId="{85D28C1F-1C72-4D87-9FB9-7645D7539337}" destId="{7C679719-9721-47F5-A407-B7A5CC33D9AB}" srcOrd="7" destOrd="0" presId="urn:microsoft.com/office/officeart/2005/8/layout/radial2"/>
    <dgm:cxn modelId="{FBF98968-5A43-4D22-947C-CACAA261923A}" type="presParOf" srcId="{85D28C1F-1C72-4D87-9FB9-7645D7539337}" destId="{3148FBA9-F86A-4AF6-A484-44E17E35B31B}" srcOrd="8" destOrd="0" presId="urn:microsoft.com/office/officeart/2005/8/layout/radial2"/>
    <dgm:cxn modelId="{90BE7A06-D987-4EFE-AD6E-DD47389345A4}" type="presParOf" srcId="{3148FBA9-F86A-4AF6-A484-44E17E35B31B}" destId="{67878ED3-1CCA-4E65-A7F0-5920DFC260FE}" srcOrd="0" destOrd="0" presId="urn:microsoft.com/office/officeart/2005/8/layout/radial2"/>
    <dgm:cxn modelId="{88E86146-FF0A-4C12-B7AD-49691E31F7AD}" type="presParOf" srcId="{3148FBA9-F86A-4AF6-A484-44E17E35B31B}" destId="{DA8CC80E-D1B5-403B-96CE-1A583E92ADAE}" srcOrd="1" destOrd="0" presId="urn:microsoft.com/office/officeart/2005/8/layout/radial2"/>
    <dgm:cxn modelId="{E50AF1F7-C535-4C1B-8516-F2B1F3AB9672}" type="presParOf" srcId="{85D28C1F-1C72-4D87-9FB9-7645D7539337}" destId="{9E96C80B-DF75-4185-8718-8405200F0BCE}" srcOrd="9" destOrd="0" presId="urn:microsoft.com/office/officeart/2005/8/layout/radial2"/>
    <dgm:cxn modelId="{D9E74F05-56A5-4F1F-9640-A984A8C77325}" type="presParOf" srcId="{85D28C1F-1C72-4D87-9FB9-7645D7539337}" destId="{B3EB3B22-F4AD-4F16-A638-0EA352E921DF}" srcOrd="10" destOrd="0" presId="urn:microsoft.com/office/officeart/2005/8/layout/radial2"/>
    <dgm:cxn modelId="{45E11ADF-1812-4F81-81B3-4F43A20C29C3}" type="presParOf" srcId="{B3EB3B22-F4AD-4F16-A638-0EA352E921DF}" destId="{CE407787-D75E-487E-8CF3-5CA7C2C42E97}" srcOrd="0" destOrd="0" presId="urn:microsoft.com/office/officeart/2005/8/layout/radial2"/>
    <dgm:cxn modelId="{B49B9797-965B-4EB3-8227-378CDB508A76}" type="presParOf" srcId="{B3EB3B22-F4AD-4F16-A638-0EA352E921DF}" destId="{24E2BF8C-BB94-49D8-9B43-963F198230AC}" srcOrd="1" destOrd="0" presId="urn:microsoft.com/office/officeart/2005/8/layout/radial2"/>
    <dgm:cxn modelId="{0A99552A-6290-4FEF-9322-1DA86BA4BD9B}" type="presParOf" srcId="{85D28C1F-1C72-4D87-9FB9-7645D7539337}" destId="{75C71221-3028-4EA5-A1BD-F9CF70729CF0}" srcOrd="11" destOrd="0" presId="urn:microsoft.com/office/officeart/2005/8/layout/radial2"/>
    <dgm:cxn modelId="{C717B556-4A45-4FF6-B5B9-75ACA998C0AA}" type="presParOf" srcId="{85D28C1F-1C72-4D87-9FB9-7645D7539337}" destId="{F24836D1-D457-467D-BCFB-655141C81E6A}" srcOrd="12" destOrd="0" presId="urn:microsoft.com/office/officeart/2005/8/layout/radial2"/>
    <dgm:cxn modelId="{90D6327F-2ABE-4BB8-BFAA-A3B34349ADAA}" type="presParOf" srcId="{F24836D1-D457-467D-BCFB-655141C81E6A}" destId="{D804D1FA-A807-46AF-AE9E-A02095728F16}" srcOrd="0" destOrd="0" presId="urn:microsoft.com/office/officeart/2005/8/layout/radial2"/>
    <dgm:cxn modelId="{0FB8E80F-762E-4EE6-8548-8AED2026B09F}" type="presParOf" srcId="{F24836D1-D457-467D-BCFB-655141C81E6A}" destId="{0CBD41F6-A112-4CFE-A255-47E8C0E5DBB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63F900DA-5169-4DD7-B1CD-7888ECBA204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EA923AED-90E8-437F-8854-12F8BF232FA5}">
      <dgm:prSet custT="1"/>
      <dgm:spPr>
        <a:solidFill>
          <a:srgbClr val="007CB4"/>
        </a:solidFill>
        <a:ln>
          <a:solidFill>
            <a:schemeClr val="bg1"/>
          </a:solidFill>
        </a:ln>
      </dgm:spPr>
      <dgm:t>
        <a:bodyPr/>
        <a:lstStyle/>
        <a:p>
          <a:r>
            <a:rPr lang="el-GR" sz="1600" b="1" dirty="0"/>
            <a:t>Νέες βλέψεις προς τις ΑΠΕ</a:t>
          </a:r>
        </a:p>
      </dgm:t>
    </dgm:pt>
    <dgm:pt modelId="{17CACE71-27CF-45BA-95CD-1A022B3BB2E3}" type="parTrans" cxnId="{AADFE6AD-0EC9-483A-86A5-12CD46DEF99B}">
      <dgm:prSet/>
      <dgm:spPr/>
      <dgm:t>
        <a:bodyPr/>
        <a:lstStyle/>
        <a:p>
          <a:endParaRPr lang="el-GR"/>
        </a:p>
      </dgm:t>
    </dgm:pt>
    <dgm:pt modelId="{6139EB65-D3BF-4A04-A3D1-0E9029DFFBE1}" type="sibTrans" cxnId="{AADFE6AD-0EC9-483A-86A5-12CD46DEF99B}">
      <dgm:prSet/>
      <dgm:spPr/>
      <dgm:t>
        <a:bodyPr/>
        <a:lstStyle/>
        <a:p>
          <a:endParaRPr lang="el-GR"/>
        </a:p>
      </dgm:t>
    </dgm:pt>
    <dgm:pt modelId="{6F70ED6F-3410-4932-8236-87957697A644}">
      <dgm:prSet custT="1"/>
      <dgm:spPr>
        <a:solidFill>
          <a:srgbClr val="007CB4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Εδραίωση ΑΠΕ ως ραχοκοκαλιά της ενεργειακής μετάβασης και του βιώσιμου μέλλοντος της ανθρωπότητας</a:t>
          </a:r>
        </a:p>
      </dgm:t>
    </dgm:pt>
    <dgm:pt modelId="{E3688628-C357-4600-B116-B0368B6135D0}" type="parTrans" cxnId="{5997ED1A-935E-4E92-AE33-53FC600FD935}">
      <dgm:prSet/>
      <dgm:spPr/>
      <dgm:t>
        <a:bodyPr/>
        <a:lstStyle/>
        <a:p>
          <a:endParaRPr lang="el-GR"/>
        </a:p>
      </dgm:t>
    </dgm:pt>
    <dgm:pt modelId="{8C24CDE3-9172-41AA-A49C-90DB3EB3FF35}" type="sibTrans" cxnId="{5997ED1A-935E-4E92-AE33-53FC600FD935}">
      <dgm:prSet/>
      <dgm:spPr/>
      <dgm:t>
        <a:bodyPr/>
        <a:lstStyle/>
        <a:p>
          <a:endParaRPr lang="el-GR"/>
        </a:p>
      </dgm:t>
    </dgm:pt>
    <dgm:pt modelId="{77C76844-E506-44C9-95C5-9201DA42883D}">
      <dgm:prSet custT="1"/>
      <dgm:spPr>
        <a:solidFill>
          <a:srgbClr val="007CB4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Ευκαιρία αναδιαμόρφωσης του ενεργειακού συστήματος σύμφωνα με τις ΑΠΕ</a:t>
          </a:r>
        </a:p>
      </dgm:t>
    </dgm:pt>
    <dgm:pt modelId="{8071A507-E1A1-4C7D-ACB5-E061DFAF7539}" type="parTrans" cxnId="{E86C7FED-F676-409F-BE4A-864FC111F4D0}">
      <dgm:prSet/>
      <dgm:spPr/>
      <dgm:t>
        <a:bodyPr/>
        <a:lstStyle/>
        <a:p>
          <a:endParaRPr lang="el-GR"/>
        </a:p>
      </dgm:t>
    </dgm:pt>
    <dgm:pt modelId="{C8AAF3A9-59E6-4594-ACC6-EDD079F23B16}" type="sibTrans" cxnId="{E86C7FED-F676-409F-BE4A-864FC111F4D0}">
      <dgm:prSet/>
      <dgm:spPr/>
      <dgm:t>
        <a:bodyPr/>
        <a:lstStyle/>
        <a:p>
          <a:endParaRPr lang="el-GR"/>
        </a:p>
      </dgm:t>
    </dgm:pt>
    <dgm:pt modelId="{1423C56F-C4DC-499E-B443-29EB472E24FF}">
      <dgm:prSet custT="1"/>
      <dgm:spPr>
        <a:solidFill>
          <a:schemeClr val="bg1">
            <a:lumMod val="65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l-GR" sz="1600" b="1" dirty="0"/>
            <a:t>Προβλήματα</a:t>
          </a:r>
        </a:p>
      </dgm:t>
    </dgm:pt>
    <dgm:pt modelId="{4B611477-217C-48EC-BCAD-BC7B8302D2E1}" type="parTrans" cxnId="{D36754B9-74E9-4F4A-853B-9A3E7F3BE6E1}">
      <dgm:prSet/>
      <dgm:spPr/>
      <dgm:t>
        <a:bodyPr/>
        <a:lstStyle/>
        <a:p>
          <a:endParaRPr lang="el-GR"/>
        </a:p>
      </dgm:t>
    </dgm:pt>
    <dgm:pt modelId="{8F0BB84C-39FB-446F-A4CC-91659E977C07}" type="sibTrans" cxnId="{D36754B9-74E9-4F4A-853B-9A3E7F3BE6E1}">
      <dgm:prSet/>
      <dgm:spPr/>
      <dgm:t>
        <a:bodyPr/>
        <a:lstStyle/>
        <a:p>
          <a:endParaRPr lang="el-GR"/>
        </a:p>
      </dgm:t>
    </dgm:pt>
    <dgm:pt modelId="{D76ABEF7-4140-4BEC-809E-075490558F69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Αδυναμίες στο τρέχον ενεργειακό σύστημα</a:t>
          </a:r>
        </a:p>
      </dgm:t>
    </dgm:pt>
    <dgm:pt modelId="{12C36261-A66B-4B62-9E6F-80F3EF1A7AA5}" type="parTrans" cxnId="{5DE0A8A3-4D2B-4F69-98AC-BC09EE029E87}">
      <dgm:prSet/>
      <dgm:spPr/>
      <dgm:t>
        <a:bodyPr/>
        <a:lstStyle/>
        <a:p>
          <a:endParaRPr lang="el-GR"/>
        </a:p>
      </dgm:t>
    </dgm:pt>
    <dgm:pt modelId="{0745CE16-9E46-4B5C-B8CE-5F51FE49125D}" type="sibTrans" cxnId="{5DE0A8A3-4D2B-4F69-98AC-BC09EE029E87}">
      <dgm:prSet/>
      <dgm:spPr/>
      <dgm:t>
        <a:bodyPr/>
        <a:lstStyle/>
        <a:p>
          <a:endParaRPr lang="el-GR"/>
        </a:p>
      </dgm:t>
    </dgm:pt>
    <dgm:pt modelId="{09587CC8-1B80-469D-8FDF-0715AF61812D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Απότομη αύξηση της συγκέντρωσης των αερίων του θερμοκηπίου στην ατμόσφαιρα με την σταδιακή επιστροφή στην κανονικότητα</a:t>
          </a:r>
        </a:p>
      </dgm:t>
    </dgm:pt>
    <dgm:pt modelId="{24BF3166-CDEA-4DF1-A4F7-469AA6E931E2}" type="parTrans" cxnId="{A4FB312A-33D1-4027-9A36-A0C1E32E7A64}">
      <dgm:prSet/>
      <dgm:spPr/>
      <dgm:t>
        <a:bodyPr/>
        <a:lstStyle/>
        <a:p>
          <a:endParaRPr lang="el-GR"/>
        </a:p>
      </dgm:t>
    </dgm:pt>
    <dgm:pt modelId="{E78F0AE5-D4BB-488F-A25F-BF3A8C74B69A}" type="sibTrans" cxnId="{A4FB312A-33D1-4027-9A36-A0C1E32E7A64}">
      <dgm:prSet/>
      <dgm:spPr/>
      <dgm:t>
        <a:bodyPr/>
        <a:lstStyle/>
        <a:p>
          <a:endParaRPr lang="el-GR"/>
        </a:p>
      </dgm:t>
    </dgm:pt>
    <dgm:pt modelId="{60698413-06B5-442F-8A04-5AA262D415E1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l-GR" sz="1600" b="1" dirty="0"/>
            <a:t>Απαιτήσεις</a:t>
          </a:r>
        </a:p>
      </dgm:t>
    </dgm:pt>
    <dgm:pt modelId="{4A057AD0-3B91-4BE6-BA2B-684FFD576BBE}" type="parTrans" cxnId="{57BB66E2-E4E7-4246-B74E-BA8C74FF93DA}">
      <dgm:prSet/>
      <dgm:spPr/>
      <dgm:t>
        <a:bodyPr/>
        <a:lstStyle/>
        <a:p>
          <a:endParaRPr lang="el-GR"/>
        </a:p>
      </dgm:t>
    </dgm:pt>
    <dgm:pt modelId="{C5149765-A247-497E-AB01-0EE6EC81FCA9}" type="sibTrans" cxnId="{57BB66E2-E4E7-4246-B74E-BA8C74FF93DA}">
      <dgm:prSet/>
      <dgm:spPr/>
      <dgm:t>
        <a:bodyPr/>
        <a:lstStyle/>
        <a:p>
          <a:endParaRPr lang="el-GR"/>
        </a:p>
      </dgm:t>
    </dgm:pt>
    <dgm:pt modelId="{51EAB6AB-3559-48D9-A94F-60578D8FF75D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Επιτάχυνση της ενεργειακής μετάβασης για την αποτροπή της κλιματικής αλλαγής</a:t>
          </a:r>
        </a:p>
      </dgm:t>
    </dgm:pt>
    <dgm:pt modelId="{B3FFB028-0547-42A0-9566-AEFF867ACF12}" type="parTrans" cxnId="{29DB3076-B282-4D43-BC5A-E7A10AC4897F}">
      <dgm:prSet/>
      <dgm:spPr/>
      <dgm:t>
        <a:bodyPr/>
        <a:lstStyle/>
        <a:p>
          <a:endParaRPr lang="el-GR"/>
        </a:p>
      </dgm:t>
    </dgm:pt>
    <dgm:pt modelId="{CCB5B980-4A98-4D2A-AF18-28EB0214296B}" type="sibTrans" cxnId="{29DB3076-B282-4D43-BC5A-E7A10AC4897F}">
      <dgm:prSet/>
      <dgm:spPr/>
      <dgm:t>
        <a:bodyPr/>
        <a:lstStyle/>
        <a:p>
          <a:endParaRPr lang="el-GR"/>
        </a:p>
      </dgm:t>
    </dgm:pt>
    <dgm:pt modelId="{86190FFC-A6C3-4271-B840-9E5871EE2B07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el-GR" sz="1600" dirty="0">
              <a:solidFill>
                <a:schemeClr val="bg1"/>
              </a:solidFill>
            </a:rPr>
            <a:t>Λήψη μέτρων για την ενίσχυση του ενεργειακού συστήματος</a:t>
          </a:r>
        </a:p>
      </dgm:t>
    </dgm:pt>
    <dgm:pt modelId="{02FF7A32-B764-465C-8D47-BE57B8ACC77D}" type="parTrans" cxnId="{2DCAE013-82CF-4B08-8126-993C74883CF2}">
      <dgm:prSet/>
      <dgm:spPr/>
      <dgm:t>
        <a:bodyPr/>
        <a:lstStyle/>
        <a:p>
          <a:endParaRPr lang="el-GR"/>
        </a:p>
      </dgm:t>
    </dgm:pt>
    <dgm:pt modelId="{78518A9C-128F-4489-A559-2691CE97BE86}" type="sibTrans" cxnId="{2DCAE013-82CF-4B08-8126-993C74883CF2}">
      <dgm:prSet/>
      <dgm:spPr/>
      <dgm:t>
        <a:bodyPr/>
        <a:lstStyle/>
        <a:p>
          <a:endParaRPr lang="el-GR"/>
        </a:p>
      </dgm:t>
    </dgm:pt>
    <dgm:pt modelId="{86F7D827-AAAC-47D0-9EAE-0C26F0E93860}">
      <dgm:prSet custT="1"/>
      <dgm:spPr>
        <a:solidFill>
          <a:srgbClr val="007CB4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3EA3DCF7-65B1-458D-8512-9A28F7916ABC}" type="parTrans" cxnId="{2143D1C4-398E-4280-BC09-0353573687E0}">
      <dgm:prSet/>
      <dgm:spPr/>
      <dgm:t>
        <a:bodyPr/>
        <a:lstStyle/>
        <a:p>
          <a:endParaRPr lang="el-GR"/>
        </a:p>
      </dgm:t>
    </dgm:pt>
    <dgm:pt modelId="{247CE46E-F80A-412C-8182-DC23E341ECF0}" type="sibTrans" cxnId="{2143D1C4-398E-4280-BC09-0353573687E0}">
      <dgm:prSet/>
      <dgm:spPr/>
      <dgm:t>
        <a:bodyPr/>
        <a:lstStyle/>
        <a:p>
          <a:endParaRPr lang="el-GR"/>
        </a:p>
      </dgm:t>
    </dgm:pt>
    <dgm:pt modelId="{E9176C3D-A704-4583-A9B9-B96572E54908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C2850A86-5226-4D7F-AF2F-FF24B4D210C6}" type="parTrans" cxnId="{932E6DEB-8285-4AC8-805C-98306AF72A34}">
      <dgm:prSet/>
      <dgm:spPr/>
      <dgm:t>
        <a:bodyPr/>
        <a:lstStyle/>
        <a:p>
          <a:endParaRPr lang="el-GR"/>
        </a:p>
      </dgm:t>
    </dgm:pt>
    <dgm:pt modelId="{1BB2A178-9299-4962-BA5B-559948039463}" type="sibTrans" cxnId="{932E6DEB-8285-4AC8-805C-98306AF72A34}">
      <dgm:prSet/>
      <dgm:spPr/>
      <dgm:t>
        <a:bodyPr/>
        <a:lstStyle/>
        <a:p>
          <a:endParaRPr lang="el-GR"/>
        </a:p>
      </dgm:t>
    </dgm:pt>
    <dgm:pt modelId="{963FF3B2-0ED2-4969-A0AE-01D5114911C1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8158EB4A-A849-41DC-902C-BF1CAE5CF818}" type="parTrans" cxnId="{2BB52449-B1A5-40AA-994C-28A17FD9BADD}">
      <dgm:prSet/>
      <dgm:spPr/>
      <dgm:t>
        <a:bodyPr/>
        <a:lstStyle/>
        <a:p>
          <a:endParaRPr lang="el-GR"/>
        </a:p>
      </dgm:t>
    </dgm:pt>
    <dgm:pt modelId="{C208B7B9-849D-44C8-AB09-DA90BE91E542}" type="sibTrans" cxnId="{2BB52449-B1A5-40AA-994C-28A17FD9BADD}">
      <dgm:prSet/>
      <dgm:spPr/>
      <dgm:t>
        <a:bodyPr/>
        <a:lstStyle/>
        <a:p>
          <a:endParaRPr lang="el-GR"/>
        </a:p>
      </dgm:t>
    </dgm:pt>
    <dgm:pt modelId="{E07D1D9E-0D9C-409F-86E1-EBFBFE401974}">
      <dgm:prSet custT="1"/>
      <dgm:spPr>
        <a:solidFill>
          <a:schemeClr val="bg1">
            <a:lumMod val="65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1A0AEC17-1E56-4AA2-9FB3-8405C5281DA9}" type="parTrans" cxnId="{306DC738-AD3E-4C07-88F8-E0A5D6DE05F6}">
      <dgm:prSet/>
      <dgm:spPr/>
      <dgm:t>
        <a:bodyPr/>
        <a:lstStyle/>
        <a:p>
          <a:endParaRPr lang="el-GR"/>
        </a:p>
      </dgm:t>
    </dgm:pt>
    <dgm:pt modelId="{7714F453-9A44-41BA-AAEE-06CBB53FF76E}" type="sibTrans" cxnId="{306DC738-AD3E-4C07-88F8-E0A5D6DE05F6}">
      <dgm:prSet/>
      <dgm:spPr/>
      <dgm:t>
        <a:bodyPr/>
        <a:lstStyle/>
        <a:p>
          <a:endParaRPr lang="el-GR"/>
        </a:p>
      </dgm:t>
    </dgm:pt>
    <dgm:pt modelId="{D7D800F9-5228-4000-8961-3C2705E41D5D}">
      <dgm:prSet custT="1"/>
      <dgm:spPr>
        <a:solidFill>
          <a:srgbClr val="007CB4"/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D0EBB4D2-E8DC-4670-8D43-9AE70FC75A41}" type="parTrans" cxnId="{51C92806-A2C5-49F0-9639-AD36B7BED075}">
      <dgm:prSet/>
      <dgm:spPr/>
      <dgm:t>
        <a:bodyPr/>
        <a:lstStyle/>
        <a:p>
          <a:endParaRPr lang="el-GR"/>
        </a:p>
      </dgm:t>
    </dgm:pt>
    <dgm:pt modelId="{53F3AEC5-DE01-486B-9CFF-441F153E7D69}" type="sibTrans" cxnId="{51C92806-A2C5-49F0-9639-AD36B7BED075}">
      <dgm:prSet/>
      <dgm:spPr/>
      <dgm:t>
        <a:bodyPr/>
        <a:lstStyle/>
        <a:p>
          <a:endParaRPr lang="el-GR"/>
        </a:p>
      </dgm:t>
    </dgm:pt>
    <dgm:pt modelId="{27B44B30-8B7E-4CAF-B115-ABFEA9386985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BD4E4E2A-70AC-4014-B456-FDBFA78D4B69}" type="parTrans" cxnId="{04C66C49-2AA5-4E10-8260-D398986CC4FE}">
      <dgm:prSet/>
      <dgm:spPr/>
      <dgm:t>
        <a:bodyPr/>
        <a:lstStyle/>
        <a:p>
          <a:endParaRPr lang="el-GR"/>
        </a:p>
      </dgm:t>
    </dgm:pt>
    <dgm:pt modelId="{4E989B52-3F7E-4119-B925-97FE7D4C0CC4}" type="sibTrans" cxnId="{04C66C49-2AA5-4E10-8260-D398986CC4FE}">
      <dgm:prSet/>
      <dgm:spPr/>
      <dgm:t>
        <a:bodyPr/>
        <a:lstStyle/>
        <a:p>
          <a:endParaRPr lang="el-GR"/>
        </a:p>
      </dgm:t>
    </dgm:pt>
    <dgm:pt modelId="{DA1F4430-73A1-4E6C-8B8F-7A1C2E73EE9A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endParaRPr lang="el-GR" sz="1600" dirty="0">
            <a:solidFill>
              <a:schemeClr val="bg1"/>
            </a:solidFill>
          </a:endParaRPr>
        </a:p>
      </dgm:t>
    </dgm:pt>
    <dgm:pt modelId="{11ECB465-793E-4495-B081-E8F123F5C4C5}" type="parTrans" cxnId="{0E54FC20-1E3A-4A75-873F-8E9F5F009EE0}">
      <dgm:prSet/>
      <dgm:spPr/>
    </dgm:pt>
    <dgm:pt modelId="{0F7448D6-60D1-433B-9D7B-185153721BFA}" type="sibTrans" cxnId="{0E54FC20-1E3A-4A75-873F-8E9F5F009EE0}">
      <dgm:prSet/>
      <dgm:spPr/>
    </dgm:pt>
    <dgm:pt modelId="{30FAFC79-B653-4465-BD0C-A4BEC752C991}" type="pres">
      <dgm:prSet presAssocID="{63F900DA-5169-4DD7-B1CD-7888ECBA2046}" presName="Name0" presStyleCnt="0">
        <dgm:presLayoutVars>
          <dgm:dir/>
          <dgm:animLvl val="lvl"/>
          <dgm:resizeHandles val="exact"/>
        </dgm:presLayoutVars>
      </dgm:prSet>
      <dgm:spPr/>
    </dgm:pt>
    <dgm:pt modelId="{1C1FECDD-5315-4F76-957A-442D72C48F82}" type="pres">
      <dgm:prSet presAssocID="{EA923AED-90E8-437F-8854-12F8BF232FA5}" presName="composite" presStyleCnt="0"/>
      <dgm:spPr/>
    </dgm:pt>
    <dgm:pt modelId="{DA0026DB-FAB6-4DFE-902B-92146E05F7CC}" type="pres">
      <dgm:prSet presAssocID="{EA923AED-90E8-437F-8854-12F8BF232FA5}" presName="parTx" presStyleLbl="alignNode1" presStyleIdx="0" presStyleCnt="3" custLinFactX="16378" custLinFactNeighborX="100000" custLinFactNeighborY="6737">
        <dgm:presLayoutVars>
          <dgm:chMax val="0"/>
          <dgm:chPref val="0"/>
          <dgm:bulletEnabled val="1"/>
        </dgm:presLayoutVars>
      </dgm:prSet>
      <dgm:spPr/>
    </dgm:pt>
    <dgm:pt modelId="{B2FC0259-BB85-4E8D-AE35-9C66377B761F}" type="pres">
      <dgm:prSet presAssocID="{EA923AED-90E8-437F-8854-12F8BF232FA5}" presName="desTx" presStyleLbl="alignAccFollowNode1" presStyleIdx="0" presStyleCnt="3" custLinFactX="16116" custLinFactNeighborX="100000" custLinFactNeighborY="2614">
        <dgm:presLayoutVars>
          <dgm:bulletEnabled val="1"/>
        </dgm:presLayoutVars>
      </dgm:prSet>
      <dgm:spPr/>
    </dgm:pt>
    <dgm:pt modelId="{3F698357-DE75-4CA4-8B06-54C02574DE47}" type="pres">
      <dgm:prSet presAssocID="{6139EB65-D3BF-4A04-A3D1-0E9029DFFBE1}" presName="space" presStyleCnt="0"/>
      <dgm:spPr/>
    </dgm:pt>
    <dgm:pt modelId="{1EFDB2BC-9BC3-43E5-960F-32DB223F4794}" type="pres">
      <dgm:prSet presAssocID="{1423C56F-C4DC-499E-B443-29EB472E24FF}" presName="composite" presStyleCnt="0"/>
      <dgm:spPr/>
    </dgm:pt>
    <dgm:pt modelId="{A75C0BF5-0B62-4D7A-BCC2-4498EF203F54}" type="pres">
      <dgm:prSet presAssocID="{1423C56F-C4DC-499E-B443-29EB472E24FF}" presName="parTx" presStyleLbl="alignNode1" presStyleIdx="1" presStyleCnt="3" custLinFactX="-14103" custLinFactNeighborX="-100000" custLinFactNeighborY="6737">
        <dgm:presLayoutVars>
          <dgm:chMax val="0"/>
          <dgm:chPref val="0"/>
          <dgm:bulletEnabled val="1"/>
        </dgm:presLayoutVars>
      </dgm:prSet>
      <dgm:spPr/>
    </dgm:pt>
    <dgm:pt modelId="{70BFAD8D-0BF0-44BC-8B00-3A0BB263DBEC}" type="pres">
      <dgm:prSet presAssocID="{1423C56F-C4DC-499E-B443-29EB472E24FF}" presName="desTx" presStyleLbl="alignAccFollowNode1" presStyleIdx="1" presStyleCnt="3" custLinFactX="-26784" custLinFactNeighborX="-100000" custLinFactNeighborY="1634">
        <dgm:presLayoutVars>
          <dgm:bulletEnabled val="1"/>
        </dgm:presLayoutVars>
      </dgm:prSet>
      <dgm:spPr/>
    </dgm:pt>
    <dgm:pt modelId="{24D5E1F7-57BB-4005-948A-E2B677CB39DA}" type="pres">
      <dgm:prSet presAssocID="{8F0BB84C-39FB-446F-A4CC-91659E977C07}" presName="space" presStyleCnt="0"/>
      <dgm:spPr/>
    </dgm:pt>
    <dgm:pt modelId="{BA8BF340-5C5A-44C2-A6E4-CAAC40293C47}" type="pres">
      <dgm:prSet presAssocID="{60698413-06B5-442F-8A04-5AA262D415E1}" presName="composite" presStyleCnt="0"/>
      <dgm:spPr/>
    </dgm:pt>
    <dgm:pt modelId="{98573A61-D48A-4C69-B69B-F74B48964852}" type="pres">
      <dgm:prSet presAssocID="{60698413-06B5-442F-8A04-5AA262D415E1}" presName="parTx" presStyleLbl="alignNode1" presStyleIdx="2" presStyleCnt="3" custLinFactNeighborX="279" custLinFactNeighborY="6737">
        <dgm:presLayoutVars>
          <dgm:chMax val="0"/>
          <dgm:chPref val="0"/>
          <dgm:bulletEnabled val="1"/>
        </dgm:presLayoutVars>
      </dgm:prSet>
      <dgm:spPr/>
    </dgm:pt>
    <dgm:pt modelId="{AA155A4A-CC44-4E4D-8AFB-71C4C8B31700}" type="pres">
      <dgm:prSet presAssocID="{60698413-06B5-442F-8A04-5AA262D415E1}" presName="desTx" presStyleLbl="alignAccFollowNode1" presStyleIdx="2" presStyleCnt="3" custLinFactNeighborY="3595">
        <dgm:presLayoutVars>
          <dgm:bulletEnabled val="1"/>
        </dgm:presLayoutVars>
      </dgm:prSet>
      <dgm:spPr/>
    </dgm:pt>
  </dgm:ptLst>
  <dgm:cxnLst>
    <dgm:cxn modelId="{51C92806-A2C5-49F0-9639-AD36B7BED075}" srcId="{EA923AED-90E8-437F-8854-12F8BF232FA5}" destId="{D7D800F9-5228-4000-8961-3C2705E41D5D}" srcOrd="0" destOrd="0" parTransId="{D0EBB4D2-E8DC-4670-8D43-9AE70FC75A41}" sibTransId="{53F3AEC5-DE01-486B-9CFF-441F153E7D69}"/>
    <dgm:cxn modelId="{6859E013-0855-457E-9164-4B4F56C85DB0}" type="presOf" srcId="{60698413-06B5-442F-8A04-5AA262D415E1}" destId="{98573A61-D48A-4C69-B69B-F74B48964852}" srcOrd="0" destOrd="0" presId="urn:microsoft.com/office/officeart/2005/8/layout/hList1"/>
    <dgm:cxn modelId="{2DCAE013-82CF-4B08-8126-993C74883CF2}" srcId="{60698413-06B5-442F-8A04-5AA262D415E1}" destId="{86190FFC-A6C3-4271-B840-9E5871EE2B07}" srcOrd="4" destOrd="0" parTransId="{02FF7A32-B764-465C-8D47-BE57B8ACC77D}" sibTransId="{78518A9C-128F-4489-A559-2691CE97BE86}"/>
    <dgm:cxn modelId="{DD81CC14-EC6B-4836-B246-E94F4CBBA7CA}" type="presOf" srcId="{E9176C3D-A704-4583-A9B9-B96572E54908}" destId="{AA155A4A-CC44-4E4D-8AFB-71C4C8B31700}" srcOrd="0" destOrd="2" presId="urn:microsoft.com/office/officeart/2005/8/layout/hList1"/>
    <dgm:cxn modelId="{5997ED1A-935E-4E92-AE33-53FC600FD935}" srcId="{EA923AED-90E8-437F-8854-12F8BF232FA5}" destId="{6F70ED6F-3410-4932-8236-87957697A644}" srcOrd="1" destOrd="0" parTransId="{E3688628-C357-4600-B116-B0368B6135D0}" sibTransId="{8C24CDE3-9172-41AA-A49C-90DB3EB3FF35}"/>
    <dgm:cxn modelId="{EB8EF51D-85D5-4900-847A-09B34F170F91}" type="presOf" srcId="{E07D1D9E-0D9C-409F-86E1-EBFBFE401974}" destId="{70BFAD8D-0BF0-44BC-8B00-3A0BB263DBEC}" srcOrd="0" destOrd="0" presId="urn:microsoft.com/office/officeart/2005/8/layout/hList1"/>
    <dgm:cxn modelId="{6BD7E120-5C46-4619-9D60-85259F7A8D5D}" type="presOf" srcId="{09587CC8-1B80-469D-8FDF-0715AF61812D}" destId="{70BFAD8D-0BF0-44BC-8B00-3A0BB263DBEC}" srcOrd="0" destOrd="3" presId="urn:microsoft.com/office/officeart/2005/8/layout/hList1"/>
    <dgm:cxn modelId="{0E54FC20-1E3A-4A75-873F-8E9F5F009EE0}" srcId="{60698413-06B5-442F-8A04-5AA262D415E1}" destId="{DA1F4430-73A1-4E6C-8B8F-7A1C2E73EE9A}" srcOrd="3" destOrd="0" parTransId="{11ECB465-793E-4495-B081-E8F123F5C4C5}" sibTransId="{0F7448D6-60D1-433B-9D7B-185153721BFA}"/>
    <dgm:cxn modelId="{A4FB312A-33D1-4027-9A36-A0C1E32E7A64}" srcId="{1423C56F-C4DC-499E-B443-29EB472E24FF}" destId="{09587CC8-1B80-469D-8FDF-0715AF61812D}" srcOrd="3" destOrd="0" parTransId="{24BF3166-CDEA-4DF1-A4F7-469AA6E931E2}" sibTransId="{E78F0AE5-D4BB-488F-A25F-BF3A8C74B69A}"/>
    <dgm:cxn modelId="{306DC738-AD3E-4C07-88F8-E0A5D6DE05F6}" srcId="{1423C56F-C4DC-499E-B443-29EB472E24FF}" destId="{E07D1D9E-0D9C-409F-86E1-EBFBFE401974}" srcOrd="0" destOrd="0" parTransId="{1A0AEC17-1E56-4AA2-9FB3-8405C5281DA9}" sibTransId="{7714F453-9A44-41BA-AAEE-06CBB53FF76E}"/>
    <dgm:cxn modelId="{FAC4DA3A-A0F6-4652-B431-E1E85EBB9D61}" type="presOf" srcId="{86190FFC-A6C3-4271-B840-9E5871EE2B07}" destId="{AA155A4A-CC44-4E4D-8AFB-71C4C8B31700}" srcOrd="0" destOrd="4" presId="urn:microsoft.com/office/officeart/2005/8/layout/hList1"/>
    <dgm:cxn modelId="{25C1573C-A760-4047-9CE8-BF60FB7716D2}" type="presOf" srcId="{DA1F4430-73A1-4E6C-8B8F-7A1C2E73EE9A}" destId="{AA155A4A-CC44-4E4D-8AFB-71C4C8B31700}" srcOrd="0" destOrd="3" presId="urn:microsoft.com/office/officeart/2005/8/layout/hList1"/>
    <dgm:cxn modelId="{66EFE23F-6269-44BE-9B7B-CD69FAEF926B}" type="presOf" srcId="{6F70ED6F-3410-4932-8236-87957697A644}" destId="{B2FC0259-BB85-4E8D-AE35-9C66377B761F}" srcOrd="0" destOrd="1" presId="urn:microsoft.com/office/officeart/2005/8/layout/hList1"/>
    <dgm:cxn modelId="{2BB52449-B1A5-40AA-994C-28A17FD9BADD}" srcId="{1423C56F-C4DC-499E-B443-29EB472E24FF}" destId="{963FF3B2-0ED2-4969-A0AE-01D5114911C1}" srcOrd="2" destOrd="0" parTransId="{8158EB4A-A849-41DC-902C-BF1CAE5CF818}" sibTransId="{C208B7B9-849D-44C8-AB09-DA90BE91E542}"/>
    <dgm:cxn modelId="{D4063749-6D59-48B5-B06A-633077B7941A}" type="presOf" srcId="{D7D800F9-5228-4000-8961-3C2705E41D5D}" destId="{B2FC0259-BB85-4E8D-AE35-9C66377B761F}" srcOrd="0" destOrd="0" presId="urn:microsoft.com/office/officeart/2005/8/layout/hList1"/>
    <dgm:cxn modelId="{04C66C49-2AA5-4E10-8260-D398986CC4FE}" srcId="{60698413-06B5-442F-8A04-5AA262D415E1}" destId="{27B44B30-8B7E-4CAF-B115-ABFEA9386985}" srcOrd="0" destOrd="0" parTransId="{BD4E4E2A-70AC-4014-B456-FDBFA78D4B69}" sibTransId="{4E989B52-3F7E-4119-B925-97FE7D4C0CC4}"/>
    <dgm:cxn modelId="{CC2FCA4B-72A8-491E-868B-2ED84E9A8086}" type="presOf" srcId="{EA923AED-90E8-437F-8854-12F8BF232FA5}" destId="{DA0026DB-FAB6-4DFE-902B-92146E05F7CC}" srcOrd="0" destOrd="0" presId="urn:microsoft.com/office/officeart/2005/8/layout/hList1"/>
    <dgm:cxn modelId="{B947534F-7173-4B48-B5BB-DA0D14ACCD3F}" type="presOf" srcId="{963FF3B2-0ED2-4969-A0AE-01D5114911C1}" destId="{70BFAD8D-0BF0-44BC-8B00-3A0BB263DBEC}" srcOrd="0" destOrd="2" presId="urn:microsoft.com/office/officeart/2005/8/layout/hList1"/>
    <dgm:cxn modelId="{5CF2C76F-9536-4705-BA19-BDC66C2FD5C5}" type="presOf" srcId="{51EAB6AB-3559-48D9-A94F-60578D8FF75D}" destId="{AA155A4A-CC44-4E4D-8AFB-71C4C8B31700}" srcOrd="0" destOrd="1" presId="urn:microsoft.com/office/officeart/2005/8/layout/hList1"/>
    <dgm:cxn modelId="{29DB3076-B282-4D43-BC5A-E7A10AC4897F}" srcId="{60698413-06B5-442F-8A04-5AA262D415E1}" destId="{51EAB6AB-3559-48D9-A94F-60578D8FF75D}" srcOrd="1" destOrd="0" parTransId="{B3FFB028-0547-42A0-9566-AEFF867ACF12}" sibTransId="{CCB5B980-4A98-4D2A-AF18-28EB0214296B}"/>
    <dgm:cxn modelId="{F754DF58-63F0-473A-BE8B-9E5890C4B358}" type="presOf" srcId="{1423C56F-C4DC-499E-B443-29EB472E24FF}" destId="{A75C0BF5-0B62-4D7A-BCC2-4498EF203F54}" srcOrd="0" destOrd="0" presId="urn:microsoft.com/office/officeart/2005/8/layout/hList1"/>
    <dgm:cxn modelId="{DE60C881-D6B3-4763-B5C9-12F949D5B2CB}" type="presOf" srcId="{D76ABEF7-4140-4BEC-809E-075490558F69}" destId="{70BFAD8D-0BF0-44BC-8B00-3A0BB263DBEC}" srcOrd="0" destOrd="1" presId="urn:microsoft.com/office/officeart/2005/8/layout/hList1"/>
    <dgm:cxn modelId="{5DE0A8A3-4D2B-4F69-98AC-BC09EE029E87}" srcId="{1423C56F-C4DC-499E-B443-29EB472E24FF}" destId="{D76ABEF7-4140-4BEC-809E-075490558F69}" srcOrd="1" destOrd="0" parTransId="{12C36261-A66B-4B62-9E6F-80F3EF1A7AA5}" sibTransId="{0745CE16-9E46-4B5C-B8CE-5F51FE49125D}"/>
    <dgm:cxn modelId="{AADFE6AD-0EC9-483A-86A5-12CD46DEF99B}" srcId="{63F900DA-5169-4DD7-B1CD-7888ECBA2046}" destId="{EA923AED-90E8-437F-8854-12F8BF232FA5}" srcOrd="0" destOrd="0" parTransId="{17CACE71-27CF-45BA-95CD-1A022B3BB2E3}" sibTransId="{6139EB65-D3BF-4A04-A3D1-0E9029DFFBE1}"/>
    <dgm:cxn modelId="{207F19B5-3F27-4FB7-B335-5DEAC395FB72}" type="presOf" srcId="{63F900DA-5169-4DD7-B1CD-7888ECBA2046}" destId="{30FAFC79-B653-4465-BD0C-A4BEC752C991}" srcOrd="0" destOrd="0" presId="urn:microsoft.com/office/officeart/2005/8/layout/hList1"/>
    <dgm:cxn modelId="{D36754B9-74E9-4F4A-853B-9A3E7F3BE6E1}" srcId="{63F900DA-5169-4DD7-B1CD-7888ECBA2046}" destId="{1423C56F-C4DC-499E-B443-29EB472E24FF}" srcOrd="1" destOrd="0" parTransId="{4B611477-217C-48EC-BCAD-BC7B8302D2E1}" sibTransId="{8F0BB84C-39FB-446F-A4CC-91659E977C07}"/>
    <dgm:cxn modelId="{8D6AD3C0-7AF3-458F-B7F2-3CCBFEB35428}" type="presOf" srcId="{27B44B30-8B7E-4CAF-B115-ABFEA9386985}" destId="{AA155A4A-CC44-4E4D-8AFB-71C4C8B31700}" srcOrd="0" destOrd="0" presId="urn:microsoft.com/office/officeart/2005/8/layout/hList1"/>
    <dgm:cxn modelId="{2143D1C4-398E-4280-BC09-0353573687E0}" srcId="{EA923AED-90E8-437F-8854-12F8BF232FA5}" destId="{86F7D827-AAAC-47D0-9EAE-0C26F0E93860}" srcOrd="2" destOrd="0" parTransId="{3EA3DCF7-65B1-458D-8512-9A28F7916ABC}" sibTransId="{247CE46E-F80A-412C-8182-DC23E341ECF0}"/>
    <dgm:cxn modelId="{57BB66E2-E4E7-4246-B74E-BA8C74FF93DA}" srcId="{63F900DA-5169-4DD7-B1CD-7888ECBA2046}" destId="{60698413-06B5-442F-8A04-5AA262D415E1}" srcOrd="2" destOrd="0" parTransId="{4A057AD0-3B91-4BE6-BA2B-684FFD576BBE}" sibTransId="{C5149765-A247-497E-AB01-0EE6EC81FCA9}"/>
    <dgm:cxn modelId="{932E6DEB-8285-4AC8-805C-98306AF72A34}" srcId="{60698413-06B5-442F-8A04-5AA262D415E1}" destId="{E9176C3D-A704-4583-A9B9-B96572E54908}" srcOrd="2" destOrd="0" parTransId="{C2850A86-5226-4D7F-AF2F-FF24B4D210C6}" sibTransId="{1BB2A178-9299-4962-BA5B-559948039463}"/>
    <dgm:cxn modelId="{E86C7FED-F676-409F-BE4A-864FC111F4D0}" srcId="{EA923AED-90E8-437F-8854-12F8BF232FA5}" destId="{77C76844-E506-44C9-95C5-9201DA42883D}" srcOrd="3" destOrd="0" parTransId="{8071A507-E1A1-4C7D-ACB5-E061DFAF7539}" sibTransId="{C8AAF3A9-59E6-4594-ACC6-EDD079F23B16}"/>
    <dgm:cxn modelId="{7A26D6EE-8765-4906-B1F6-4C7E6F2E4B94}" type="presOf" srcId="{77C76844-E506-44C9-95C5-9201DA42883D}" destId="{B2FC0259-BB85-4E8D-AE35-9C66377B761F}" srcOrd="0" destOrd="3" presId="urn:microsoft.com/office/officeart/2005/8/layout/hList1"/>
    <dgm:cxn modelId="{A9AE88F8-13F7-427D-B86D-146008430DAE}" type="presOf" srcId="{86F7D827-AAAC-47D0-9EAE-0C26F0E93860}" destId="{B2FC0259-BB85-4E8D-AE35-9C66377B761F}" srcOrd="0" destOrd="2" presId="urn:microsoft.com/office/officeart/2005/8/layout/hList1"/>
    <dgm:cxn modelId="{4456FD77-CC36-4DCC-BC69-891DDD92FF72}" type="presParOf" srcId="{30FAFC79-B653-4465-BD0C-A4BEC752C991}" destId="{1C1FECDD-5315-4F76-957A-442D72C48F82}" srcOrd="0" destOrd="0" presId="urn:microsoft.com/office/officeart/2005/8/layout/hList1"/>
    <dgm:cxn modelId="{A5C6C1C5-5A3B-455E-A6AB-88A40D80A553}" type="presParOf" srcId="{1C1FECDD-5315-4F76-957A-442D72C48F82}" destId="{DA0026DB-FAB6-4DFE-902B-92146E05F7CC}" srcOrd="0" destOrd="0" presId="urn:microsoft.com/office/officeart/2005/8/layout/hList1"/>
    <dgm:cxn modelId="{24E64BCD-E910-4A9E-B266-392184502816}" type="presParOf" srcId="{1C1FECDD-5315-4F76-957A-442D72C48F82}" destId="{B2FC0259-BB85-4E8D-AE35-9C66377B761F}" srcOrd="1" destOrd="0" presId="urn:microsoft.com/office/officeart/2005/8/layout/hList1"/>
    <dgm:cxn modelId="{A4B82031-556B-4467-975A-1F69719AECC4}" type="presParOf" srcId="{30FAFC79-B653-4465-BD0C-A4BEC752C991}" destId="{3F698357-DE75-4CA4-8B06-54C02574DE47}" srcOrd="1" destOrd="0" presId="urn:microsoft.com/office/officeart/2005/8/layout/hList1"/>
    <dgm:cxn modelId="{64C34102-14AA-4F10-91FA-36F32CC06C5E}" type="presParOf" srcId="{30FAFC79-B653-4465-BD0C-A4BEC752C991}" destId="{1EFDB2BC-9BC3-43E5-960F-32DB223F4794}" srcOrd="2" destOrd="0" presId="urn:microsoft.com/office/officeart/2005/8/layout/hList1"/>
    <dgm:cxn modelId="{725ABC1F-F9AF-4699-AA3B-600209F1F7E0}" type="presParOf" srcId="{1EFDB2BC-9BC3-43E5-960F-32DB223F4794}" destId="{A75C0BF5-0B62-4D7A-BCC2-4498EF203F54}" srcOrd="0" destOrd="0" presId="urn:microsoft.com/office/officeart/2005/8/layout/hList1"/>
    <dgm:cxn modelId="{C194C188-E56E-4CE2-9BDB-0AC87EE192D5}" type="presParOf" srcId="{1EFDB2BC-9BC3-43E5-960F-32DB223F4794}" destId="{70BFAD8D-0BF0-44BC-8B00-3A0BB263DBEC}" srcOrd="1" destOrd="0" presId="urn:microsoft.com/office/officeart/2005/8/layout/hList1"/>
    <dgm:cxn modelId="{041933A3-FCC2-4E85-A314-D7B737E70138}" type="presParOf" srcId="{30FAFC79-B653-4465-BD0C-A4BEC752C991}" destId="{24D5E1F7-57BB-4005-948A-E2B677CB39DA}" srcOrd="3" destOrd="0" presId="urn:microsoft.com/office/officeart/2005/8/layout/hList1"/>
    <dgm:cxn modelId="{E0E349E7-57F8-4187-9325-A80C1241B2FE}" type="presParOf" srcId="{30FAFC79-B653-4465-BD0C-A4BEC752C991}" destId="{BA8BF340-5C5A-44C2-A6E4-CAAC40293C47}" srcOrd="4" destOrd="0" presId="urn:microsoft.com/office/officeart/2005/8/layout/hList1"/>
    <dgm:cxn modelId="{72D3247E-C9AC-4661-BD73-EBF17C4831C3}" type="presParOf" srcId="{BA8BF340-5C5A-44C2-A6E4-CAAC40293C47}" destId="{98573A61-D48A-4C69-B69B-F74B48964852}" srcOrd="0" destOrd="0" presId="urn:microsoft.com/office/officeart/2005/8/layout/hList1"/>
    <dgm:cxn modelId="{13D6F6A8-8388-47E9-8EFF-43843EE15B60}" type="presParOf" srcId="{BA8BF340-5C5A-44C2-A6E4-CAAC40293C47}" destId="{AA155A4A-CC44-4E4D-8AFB-71C4C8B3170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F208FC-3231-4842-A51D-FFC29F7FE3E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B4645597-DC93-460F-BF88-8A6723D7726F}">
      <dgm:prSet/>
      <dgm:spPr>
        <a:gradFill flip="none" rotWithShape="0">
          <a:gsLst>
            <a:gs pos="0">
              <a:srgbClr val="2E7F85">
                <a:shade val="30000"/>
                <a:satMod val="115000"/>
              </a:srgbClr>
            </a:gs>
            <a:gs pos="50000">
              <a:srgbClr val="2E7F85">
                <a:shade val="67500"/>
                <a:satMod val="115000"/>
              </a:srgbClr>
            </a:gs>
            <a:gs pos="100000">
              <a:srgbClr val="2E7F85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en-US" b="1" dirty="0"/>
            <a:t>Rebound effect</a:t>
          </a:r>
          <a:endParaRPr lang="el-GR" dirty="0"/>
        </a:p>
      </dgm:t>
    </dgm:pt>
    <dgm:pt modelId="{9E623B58-A91F-48F8-988E-B223F0CA17A6}" type="parTrans" cxnId="{BAD8BBEB-B206-4D8D-AADB-C76C55261862}">
      <dgm:prSet/>
      <dgm:spPr/>
      <dgm:t>
        <a:bodyPr/>
        <a:lstStyle/>
        <a:p>
          <a:endParaRPr lang="el-GR"/>
        </a:p>
      </dgm:t>
    </dgm:pt>
    <dgm:pt modelId="{E9B7D668-0237-4843-9C98-F18FAE8D1CFD}" type="sibTrans" cxnId="{BAD8BBEB-B206-4D8D-AADB-C76C55261862}">
      <dgm:prSet/>
      <dgm:spPr/>
      <dgm:t>
        <a:bodyPr/>
        <a:lstStyle/>
        <a:p>
          <a:endParaRPr lang="el-GR"/>
        </a:p>
      </dgm:t>
    </dgm:pt>
    <dgm:pt modelId="{B4CFD19D-9097-4BF0-B3A2-D94B74B645A1}" type="pres">
      <dgm:prSet presAssocID="{1FF208FC-3231-4842-A51D-FFC29F7FE3EA}" presName="linear" presStyleCnt="0">
        <dgm:presLayoutVars>
          <dgm:animLvl val="lvl"/>
          <dgm:resizeHandles val="exact"/>
        </dgm:presLayoutVars>
      </dgm:prSet>
      <dgm:spPr/>
    </dgm:pt>
    <dgm:pt modelId="{C946873C-41DF-4891-B17C-06FA177DFB14}" type="pres">
      <dgm:prSet presAssocID="{B4645597-DC93-460F-BF88-8A6723D7726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D160E61-E4A2-4532-8A9F-7BFBB4931D6B}" type="presOf" srcId="{1FF208FC-3231-4842-A51D-FFC29F7FE3EA}" destId="{B4CFD19D-9097-4BF0-B3A2-D94B74B645A1}" srcOrd="0" destOrd="0" presId="urn:microsoft.com/office/officeart/2005/8/layout/vList2"/>
    <dgm:cxn modelId="{0CE9D4D4-4469-44FE-949D-E6B4727B44C1}" type="presOf" srcId="{B4645597-DC93-460F-BF88-8A6723D7726F}" destId="{C946873C-41DF-4891-B17C-06FA177DFB14}" srcOrd="0" destOrd="0" presId="urn:microsoft.com/office/officeart/2005/8/layout/vList2"/>
    <dgm:cxn modelId="{BAD8BBEB-B206-4D8D-AADB-C76C55261862}" srcId="{1FF208FC-3231-4842-A51D-FFC29F7FE3EA}" destId="{B4645597-DC93-460F-BF88-8A6723D7726F}" srcOrd="0" destOrd="0" parTransId="{9E623B58-A91F-48F8-988E-B223F0CA17A6}" sibTransId="{E9B7D668-0237-4843-9C98-F18FAE8D1CFD}"/>
    <dgm:cxn modelId="{565F7F33-1800-4315-A003-D42FB2D184D2}" type="presParOf" srcId="{B4CFD19D-9097-4BF0-B3A2-D94B74B645A1}" destId="{C946873C-41DF-4891-B17C-06FA177DFB1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8229B6-B58C-483A-910C-AA4F112B4E6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A26DB94-C617-44DD-8A9C-7AB6128AB3E1}">
      <dgm:prSet custT="1"/>
      <dgm:spPr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  <a:ln>
          <a:solidFill>
            <a:schemeClr val="bg1"/>
          </a:solidFill>
        </a:ln>
      </dgm:spPr>
      <dgm:t>
        <a:bodyPr/>
        <a:lstStyle/>
        <a:p>
          <a:r>
            <a:rPr lang="en-US" sz="1800" b="1" dirty="0"/>
            <a:t>Direct rebound</a:t>
          </a:r>
          <a:endParaRPr lang="el-GR" sz="1800" b="1" dirty="0"/>
        </a:p>
      </dgm:t>
    </dgm:pt>
    <dgm:pt modelId="{2D70E1BE-1604-4C8D-ADFE-3D7C6FA5475B}" type="parTrans" cxnId="{FFAA4F7C-5A1A-4E11-895D-25E2934E7EF9}">
      <dgm:prSet/>
      <dgm:spPr/>
      <dgm:t>
        <a:bodyPr/>
        <a:lstStyle/>
        <a:p>
          <a:endParaRPr lang="el-GR"/>
        </a:p>
      </dgm:t>
    </dgm:pt>
    <dgm:pt modelId="{2270C7E2-2758-427D-BD98-B7BF8A82807B}" type="sibTrans" cxnId="{FFAA4F7C-5A1A-4E11-895D-25E2934E7EF9}">
      <dgm:prSet/>
      <dgm:spPr/>
      <dgm:t>
        <a:bodyPr/>
        <a:lstStyle/>
        <a:p>
          <a:endParaRPr lang="el-GR"/>
        </a:p>
      </dgm:t>
    </dgm:pt>
    <dgm:pt modelId="{5A12CFAC-BD8A-4CDC-B936-5ECEA9138DCA}">
      <dgm:prSet custT="1"/>
      <dgm:spPr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  <a:ln>
          <a:solidFill>
            <a:schemeClr val="bg1"/>
          </a:solidFill>
        </a:ln>
      </dgm:spPr>
      <dgm:t>
        <a:bodyPr/>
        <a:lstStyle/>
        <a:p>
          <a:r>
            <a:rPr lang="en-US" sz="1800" b="1" dirty="0"/>
            <a:t>Indirect rebound</a:t>
          </a:r>
          <a:endParaRPr lang="el-GR" sz="1800" b="1" dirty="0"/>
        </a:p>
      </dgm:t>
    </dgm:pt>
    <dgm:pt modelId="{53D62A1A-DE9B-4C62-8054-8A1CFA93D1BF}" type="parTrans" cxnId="{AD981CD1-E4C9-463A-A62C-69C1A7583FC2}">
      <dgm:prSet/>
      <dgm:spPr/>
      <dgm:t>
        <a:bodyPr/>
        <a:lstStyle/>
        <a:p>
          <a:endParaRPr lang="el-GR"/>
        </a:p>
      </dgm:t>
    </dgm:pt>
    <dgm:pt modelId="{AC7EF420-9055-4DBB-B8FD-738F06CB04B8}" type="sibTrans" cxnId="{AD981CD1-E4C9-463A-A62C-69C1A7583FC2}">
      <dgm:prSet/>
      <dgm:spPr/>
      <dgm:t>
        <a:bodyPr/>
        <a:lstStyle/>
        <a:p>
          <a:endParaRPr lang="el-GR"/>
        </a:p>
      </dgm:t>
    </dgm:pt>
    <dgm:pt modelId="{57EE6961-0AF4-4014-B36F-DA67CC7D2ED0}">
      <dgm:prSet custT="1"/>
      <dgm:spPr>
        <a:solidFill>
          <a:srgbClr val="B3E5EA"/>
        </a:solidFill>
        <a:ln>
          <a:solidFill>
            <a:schemeClr val="bg1"/>
          </a:solidFill>
        </a:ln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600" dirty="0"/>
            <a:t>  </a:t>
          </a:r>
          <a:r>
            <a:rPr lang="el-GR" sz="1600" dirty="0"/>
            <a:t>	</a:t>
          </a:r>
          <a:r>
            <a:rPr lang="el-GR" sz="1600" dirty="0">
              <a:solidFill>
                <a:schemeClr val="bg1"/>
              </a:solidFill>
            </a:rPr>
            <a:t>Η αύξηση της κατανάλωσης ενός αγαθού</a:t>
          </a:r>
          <a:r>
            <a:rPr lang="en-US" sz="1600" dirty="0">
              <a:solidFill>
                <a:schemeClr val="bg1"/>
              </a:solidFill>
            </a:rPr>
            <a:t> </a:t>
          </a:r>
          <a:r>
            <a:rPr lang="el-GR" sz="1600" dirty="0">
              <a:solidFill>
                <a:schemeClr val="bg1"/>
              </a:solidFill>
            </a:rPr>
            <a:t>προερχόμενη από το χαμηλότερο κόστος χρήσης.</a:t>
          </a:r>
        </a:p>
      </dgm:t>
    </dgm:pt>
    <dgm:pt modelId="{7F9E3D58-532F-4E57-ADE4-E4CBE7C4ABA2}" type="parTrans" cxnId="{9F1A12C9-EC66-4621-A8CB-7DC0A6A525E5}">
      <dgm:prSet/>
      <dgm:spPr/>
      <dgm:t>
        <a:bodyPr/>
        <a:lstStyle/>
        <a:p>
          <a:endParaRPr lang="el-GR"/>
        </a:p>
      </dgm:t>
    </dgm:pt>
    <dgm:pt modelId="{C8091325-D0B8-4BD4-8D60-A751DBB7EF46}" type="sibTrans" cxnId="{9F1A12C9-EC66-4621-A8CB-7DC0A6A525E5}">
      <dgm:prSet/>
      <dgm:spPr/>
      <dgm:t>
        <a:bodyPr/>
        <a:lstStyle/>
        <a:p>
          <a:endParaRPr lang="el-GR"/>
        </a:p>
      </dgm:t>
    </dgm:pt>
    <dgm:pt modelId="{65D33A7F-5729-4C3F-BA14-7942FE46E80A}">
      <dgm:prSet custT="1"/>
      <dgm:spPr>
        <a:solidFill>
          <a:srgbClr val="B3E5EA"/>
        </a:solidFill>
        <a:ln>
          <a:solidFill>
            <a:schemeClr val="bg1"/>
          </a:solidFill>
        </a:ln>
      </dgm:spPr>
      <dgm:t>
        <a:bodyPr/>
        <a:lstStyle/>
        <a:p>
          <a:pPr>
            <a:buNone/>
          </a:pPr>
          <a:r>
            <a:rPr lang="el-GR" sz="1900" dirty="0">
              <a:solidFill>
                <a:schemeClr val="bg1"/>
              </a:solidFill>
            </a:rPr>
            <a:t>  	</a:t>
          </a:r>
          <a:r>
            <a:rPr lang="el-GR" sz="1600" dirty="0">
              <a:solidFill>
                <a:schemeClr val="bg1"/>
              </a:solidFill>
            </a:rPr>
            <a:t>Η αυξημένη κατανάλωση αγαθών και υπηρεσιών από το χαμηλότερο κόστος μίας άλλης υπηρεσίας.</a:t>
          </a:r>
          <a:endParaRPr lang="el-GR" sz="1900" dirty="0">
            <a:solidFill>
              <a:schemeClr val="bg1"/>
            </a:solidFill>
          </a:endParaRPr>
        </a:p>
      </dgm:t>
    </dgm:pt>
    <dgm:pt modelId="{9E3121B8-68B2-4F2C-BE94-D35F36D57759}" type="parTrans" cxnId="{9F2F2AEE-6E40-4BD4-9F0E-7C1C44EE9B51}">
      <dgm:prSet/>
      <dgm:spPr/>
      <dgm:t>
        <a:bodyPr/>
        <a:lstStyle/>
        <a:p>
          <a:endParaRPr lang="el-GR"/>
        </a:p>
      </dgm:t>
    </dgm:pt>
    <dgm:pt modelId="{55542A8D-38F6-4713-AE98-66116CF8FEBA}" type="sibTrans" cxnId="{9F2F2AEE-6E40-4BD4-9F0E-7C1C44EE9B51}">
      <dgm:prSet/>
      <dgm:spPr/>
      <dgm:t>
        <a:bodyPr/>
        <a:lstStyle/>
        <a:p>
          <a:endParaRPr lang="el-GR"/>
        </a:p>
      </dgm:t>
    </dgm:pt>
    <dgm:pt modelId="{14C537FE-168F-4FDD-BAD1-E9B6A122B0D2}" type="pres">
      <dgm:prSet presAssocID="{A58229B6-B58C-483A-910C-AA4F112B4E6C}" presName="linearFlow" presStyleCnt="0">
        <dgm:presLayoutVars>
          <dgm:dir/>
          <dgm:animLvl val="lvl"/>
          <dgm:resizeHandles val="exact"/>
        </dgm:presLayoutVars>
      </dgm:prSet>
      <dgm:spPr/>
    </dgm:pt>
    <dgm:pt modelId="{36C10AAB-059F-4289-8F71-FB0ACD5DA166}" type="pres">
      <dgm:prSet presAssocID="{0A26DB94-C617-44DD-8A9C-7AB6128AB3E1}" presName="composite" presStyleCnt="0"/>
      <dgm:spPr/>
    </dgm:pt>
    <dgm:pt modelId="{072AAE71-0DD0-4654-A165-D8B2559DF14C}" type="pres">
      <dgm:prSet presAssocID="{0A26DB94-C617-44DD-8A9C-7AB6128AB3E1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1AFD737-7389-4BA7-8B84-F2F4236673C9}" type="pres">
      <dgm:prSet presAssocID="{0A26DB94-C617-44DD-8A9C-7AB6128AB3E1}" presName="descendantText" presStyleLbl="alignAcc1" presStyleIdx="0" presStyleCnt="2">
        <dgm:presLayoutVars>
          <dgm:bulletEnabled val="1"/>
        </dgm:presLayoutVars>
      </dgm:prSet>
      <dgm:spPr/>
    </dgm:pt>
    <dgm:pt modelId="{9DEC63E7-8CEE-40F4-AA72-6D9C3BEAB62A}" type="pres">
      <dgm:prSet presAssocID="{2270C7E2-2758-427D-BD98-B7BF8A82807B}" presName="sp" presStyleCnt="0"/>
      <dgm:spPr/>
    </dgm:pt>
    <dgm:pt modelId="{876A597C-BC57-46BA-86FC-BE87C4B09062}" type="pres">
      <dgm:prSet presAssocID="{5A12CFAC-BD8A-4CDC-B936-5ECEA9138DCA}" presName="composite" presStyleCnt="0"/>
      <dgm:spPr/>
    </dgm:pt>
    <dgm:pt modelId="{87346F17-0F5F-41D5-B47A-FF60AC5544F1}" type="pres">
      <dgm:prSet presAssocID="{5A12CFAC-BD8A-4CDC-B936-5ECEA9138DCA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2912F0A5-E26C-440D-88C5-95BB4F62484C}" type="pres">
      <dgm:prSet presAssocID="{5A12CFAC-BD8A-4CDC-B936-5ECEA9138DCA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51540C0B-0345-4EE2-B648-AE08BD8EB86B}" type="presOf" srcId="{65D33A7F-5729-4C3F-BA14-7942FE46E80A}" destId="{2912F0A5-E26C-440D-88C5-95BB4F62484C}" srcOrd="0" destOrd="0" presId="urn:microsoft.com/office/officeart/2005/8/layout/chevron2"/>
    <dgm:cxn modelId="{4D662315-FBC3-4A23-8C0A-2E5A62802F19}" type="presOf" srcId="{A58229B6-B58C-483A-910C-AA4F112B4E6C}" destId="{14C537FE-168F-4FDD-BAD1-E9B6A122B0D2}" srcOrd="0" destOrd="0" presId="urn:microsoft.com/office/officeart/2005/8/layout/chevron2"/>
    <dgm:cxn modelId="{06CBD61B-4038-4EC4-8A26-ECA9374707DC}" type="presOf" srcId="{5A12CFAC-BD8A-4CDC-B936-5ECEA9138DCA}" destId="{87346F17-0F5F-41D5-B47A-FF60AC5544F1}" srcOrd="0" destOrd="0" presId="urn:microsoft.com/office/officeart/2005/8/layout/chevron2"/>
    <dgm:cxn modelId="{252EC351-0BE4-45EB-B3DE-21A0D905E825}" type="presOf" srcId="{57EE6961-0AF4-4014-B36F-DA67CC7D2ED0}" destId="{41AFD737-7389-4BA7-8B84-F2F4236673C9}" srcOrd="0" destOrd="0" presId="urn:microsoft.com/office/officeart/2005/8/layout/chevron2"/>
    <dgm:cxn modelId="{FFAA4F7C-5A1A-4E11-895D-25E2934E7EF9}" srcId="{A58229B6-B58C-483A-910C-AA4F112B4E6C}" destId="{0A26DB94-C617-44DD-8A9C-7AB6128AB3E1}" srcOrd="0" destOrd="0" parTransId="{2D70E1BE-1604-4C8D-ADFE-3D7C6FA5475B}" sibTransId="{2270C7E2-2758-427D-BD98-B7BF8A82807B}"/>
    <dgm:cxn modelId="{9F1A12C9-EC66-4621-A8CB-7DC0A6A525E5}" srcId="{0A26DB94-C617-44DD-8A9C-7AB6128AB3E1}" destId="{57EE6961-0AF4-4014-B36F-DA67CC7D2ED0}" srcOrd="0" destOrd="0" parTransId="{7F9E3D58-532F-4E57-ADE4-E4CBE7C4ABA2}" sibTransId="{C8091325-D0B8-4BD4-8D60-A751DBB7EF46}"/>
    <dgm:cxn modelId="{AD981CD1-E4C9-463A-A62C-69C1A7583FC2}" srcId="{A58229B6-B58C-483A-910C-AA4F112B4E6C}" destId="{5A12CFAC-BD8A-4CDC-B936-5ECEA9138DCA}" srcOrd="1" destOrd="0" parTransId="{53D62A1A-DE9B-4C62-8054-8A1CFA93D1BF}" sibTransId="{AC7EF420-9055-4DBB-B8FD-738F06CB04B8}"/>
    <dgm:cxn modelId="{9C292CE3-E634-4334-9B29-F2894AEC047B}" type="presOf" srcId="{0A26DB94-C617-44DD-8A9C-7AB6128AB3E1}" destId="{072AAE71-0DD0-4654-A165-D8B2559DF14C}" srcOrd="0" destOrd="0" presId="urn:microsoft.com/office/officeart/2005/8/layout/chevron2"/>
    <dgm:cxn modelId="{9F2F2AEE-6E40-4BD4-9F0E-7C1C44EE9B51}" srcId="{5A12CFAC-BD8A-4CDC-B936-5ECEA9138DCA}" destId="{65D33A7F-5729-4C3F-BA14-7942FE46E80A}" srcOrd="0" destOrd="0" parTransId="{9E3121B8-68B2-4F2C-BE94-D35F36D57759}" sibTransId="{55542A8D-38F6-4713-AE98-66116CF8FEBA}"/>
    <dgm:cxn modelId="{D65DF92D-A940-4456-93B0-47D5B36DA51D}" type="presParOf" srcId="{14C537FE-168F-4FDD-BAD1-E9B6A122B0D2}" destId="{36C10AAB-059F-4289-8F71-FB0ACD5DA166}" srcOrd="0" destOrd="0" presId="urn:microsoft.com/office/officeart/2005/8/layout/chevron2"/>
    <dgm:cxn modelId="{7B4A8C3E-6C7E-40C9-BB7B-AB82B528B136}" type="presParOf" srcId="{36C10AAB-059F-4289-8F71-FB0ACD5DA166}" destId="{072AAE71-0DD0-4654-A165-D8B2559DF14C}" srcOrd="0" destOrd="0" presId="urn:microsoft.com/office/officeart/2005/8/layout/chevron2"/>
    <dgm:cxn modelId="{37C94B9C-AC04-4713-AFB7-6F1952D5ED6C}" type="presParOf" srcId="{36C10AAB-059F-4289-8F71-FB0ACD5DA166}" destId="{41AFD737-7389-4BA7-8B84-F2F4236673C9}" srcOrd="1" destOrd="0" presId="urn:microsoft.com/office/officeart/2005/8/layout/chevron2"/>
    <dgm:cxn modelId="{5F116D86-B684-452B-B056-1DAD1AFD7FAD}" type="presParOf" srcId="{14C537FE-168F-4FDD-BAD1-E9B6A122B0D2}" destId="{9DEC63E7-8CEE-40F4-AA72-6D9C3BEAB62A}" srcOrd="1" destOrd="0" presId="urn:microsoft.com/office/officeart/2005/8/layout/chevron2"/>
    <dgm:cxn modelId="{65D0AC63-7E9A-4D3D-AAD7-65B534CA8371}" type="presParOf" srcId="{14C537FE-168F-4FDD-BAD1-E9B6A122B0D2}" destId="{876A597C-BC57-46BA-86FC-BE87C4B09062}" srcOrd="2" destOrd="0" presId="urn:microsoft.com/office/officeart/2005/8/layout/chevron2"/>
    <dgm:cxn modelId="{23CA17DC-A94A-49E2-862E-04904C98082F}" type="presParOf" srcId="{876A597C-BC57-46BA-86FC-BE87C4B09062}" destId="{87346F17-0F5F-41D5-B47A-FF60AC5544F1}" srcOrd="0" destOrd="0" presId="urn:microsoft.com/office/officeart/2005/8/layout/chevron2"/>
    <dgm:cxn modelId="{38796D77-B56D-4D86-9647-8983107C425A}" type="presParOf" srcId="{876A597C-BC57-46BA-86FC-BE87C4B09062}" destId="{2912F0A5-E26C-440D-88C5-95BB4F62484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D8EBC4-6ED0-4BF5-9295-68C30F9C91A6}" type="doc">
      <dgm:prSet loTypeId="urn:microsoft.com/office/officeart/2005/8/layout/cycle8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C878C5AE-03BB-4193-8029-2D973DF3F378}">
      <dgm:prSet/>
      <dgm:spPr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en-US" dirty="0"/>
            <a:t>The Efficiency Paradox</a:t>
          </a:r>
          <a:endParaRPr lang="el-GR" dirty="0"/>
        </a:p>
      </dgm:t>
    </dgm:pt>
    <dgm:pt modelId="{34D2AE34-7A6A-4B92-BFC6-5E91828EEA01}" type="parTrans" cxnId="{69AAF47A-70F1-416C-AEF6-C8C359DFF0D3}">
      <dgm:prSet/>
      <dgm:spPr/>
      <dgm:t>
        <a:bodyPr/>
        <a:lstStyle/>
        <a:p>
          <a:endParaRPr lang="el-GR"/>
        </a:p>
      </dgm:t>
    </dgm:pt>
    <dgm:pt modelId="{CA9E89D0-6F20-42E8-9C4E-2E843AD9632F}" type="sibTrans" cxnId="{69AAF47A-70F1-416C-AEF6-C8C359DFF0D3}">
      <dgm:prSet/>
      <dgm:spPr/>
      <dgm:t>
        <a:bodyPr/>
        <a:lstStyle/>
        <a:p>
          <a:endParaRPr lang="el-GR"/>
        </a:p>
      </dgm:t>
    </dgm:pt>
    <dgm:pt modelId="{82F9C1E0-236B-4AAD-AE21-9D49E460938F}" type="pres">
      <dgm:prSet presAssocID="{CFD8EBC4-6ED0-4BF5-9295-68C30F9C91A6}" presName="compositeShape" presStyleCnt="0">
        <dgm:presLayoutVars>
          <dgm:chMax val="7"/>
          <dgm:dir/>
          <dgm:resizeHandles val="exact"/>
        </dgm:presLayoutVars>
      </dgm:prSet>
      <dgm:spPr/>
    </dgm:pt>
    <dgm:pt modelId="{0F7804C3-7090-463E-833D-337BA7FCBD13}" type="pres">
      <dgm:prSet presAssocID="{CFD8EBC4-6ED0-4BF5-9295-68C30F9C91A6}" presName="wedge1" presStyleLbl="node1" presStyleIdx="0" presStyleCnt="1" custScaleX="169896" custScaleY="119048" custLinFactY="-23029" custLinFactNeighborX="-64885" custLinFactNeighborY="-100000"/>
      <dgm:spPr/>
    </dgm:pt>
    <dgm:pt modelId="{DCBCCAAC-0796-40CA-8FBF-B770BFA1FDAC}" type="pres">
      <dgm:prSet presAssocID="{CFD8EBC4-6ED0-4BF5-9295-68C30F9C91A6}" presName="dummy1a" presStyleCnt="0"/>
      <dgm:spPr/>
    </dgm:pt>
    <dgm:pt modelId="{04A9D05F-2339-482F-838C-D3D745E10615}" type="pres">
      <dgm:prSet presAssocID="{CFD8EBC4-6ED0-4BF5-9295-68C30F9C91A6}" presName="dummy1b" presStyleCnt="0"/>
      <dgm:spPr/>
    </dgm:pt>
    <dgm:pt modelId="{94356EC3-A4BB-46C1-B85C-593D52C03796}" type="pres">
      <dgm:prSet presAssocID="{CFD8EBC4-6ED0-4BF5-9295-68C30F9C91A6}" presName="wedge1Tx" presStyleLbl="node1" presStyleIdx="0" presStyleCnt="1">
        <dgm:presLayoutVars>
          <dgm:chMax val="0"/>
          <dgm:chPref val="0"/>
          <dgm:bulletEnabled val="1"/>
        </dgm:presLayoutVars>
      </dgm:prSet>
      <dgm:spPr/>
    </dgm:pt>
    <dgm:pt modelId="{60FE7EA3-E691-451C-8985-838FB0C7E364}" type="pres">
      <dgm:prSet presAssocID="{CA9E89D0-6F20-42E8-9C4E-2E843AD9632F}" presName="arrowWedge1single" presStyleLbl="fgSibTrans2D1" presStyleIdx="0" presStyleCnt="1"/>
      <dgm:spPr/>
    </dgm:pt>
  </dgm:ptLst>
  <dgm:cxnLst>
    <dgm:cxn modelId="{B8CA646B-3F71-48CC-A23A-BC7C539B7341}" type="presOf" srcId="{CFD8EBC4-6ED0-4BF5-9295-68C30F9C91A6}" destId="{82F9C1E0-236B-4AAD-AE21-9D49E460938F}" srcOrd="0" destOrd="0" presId="urn:microsoft.com/office/officeart/2005/8/layout/cycle8"/>
    <dgm:cxn modelId="{7DCB704F-AA3D-4303-98DD-D1404A7BF657}" type="presOf" srcId="{C878C5AE-03BB-4193-8029-2D973DF3F378}" destId="{0F7804C3-7090-463E-833D-337BA7FCBD13}" srcOrd="0" destOrd="0" presId="urn:microsoft.com/office/officeart/2005/8/layout/cycle8"/>
    <dgm:cxn modelId="{69AAF47A-70F1-416C-AEF6-C8C359DFF0D3}" srcId="{CFD8EBC4-6ED0-4BF5-9295-68C30F9C91A6}" destId="{C878C5AE-03BB-4193-8029-2D973DF3F378}" srcOrd="0" destOrd="0" parTransId="{34D2AE34-7A6A-4B92-BFC6-5E91828EEA01}" sibTransId="{CA9E89D0-6F20-42E8-9C4E-2E843AD9632F}"/>
    <dgm:cxn modelId="{5CCE9DAC-1518-4439-B430-BA515D462BC8}" type="presOf" srcId="{C878C5AE-03BB-4193-8029-2D973DF3F378}" destId="{94356EC3-A4BB-46C1-B85C-593D52C03796}" srcOrd="1" destOrd="0" presId="urn:microsoft.com/office/officeart/2005/8/layout/cycle8"/>
    <dgm:cxn modelId="{DFCB7A2F-E611-4EDF-B745-A890F646F80A}" type="presParOf" srcId="{82F9C1E0-236B-4AAD-AE21-9D49E460938F}" destId="{0F7804C3-7090-463E-833D-337BA7FCBD13}" srcOrd="0" destOrd="0" presId="urn:microsoft.com/office/officeart/2005/8/layout/cycle8"/>
    <dgm:cxn modelId="{B70D7CFF-3F92-41CD-8C0C-F0946709DF8D}" type="presParOf" srcId="{82F9C1E0-236B-4AAD-AE21-9D49E460938F}" destId="{DCBCCAAC-0796-40CA-8FBF-B770BFA1FDAC}" srcOrd="1" destOrd="0" presId="urn:microsoft.com/office/officeart/2005/8/layout/cycle8"/>
    <dgm:cxn modelId="{89ADE17E-1D5E-4F11-871D-88CBE4CF8853}" type="presParOf" srcId="{82F9C1E0-236B-4AAD-AE21-9D49E460938F}" destId="{04A9D05F-2339-482F-838C-D3D745E10615}" srcOrd="2" destOrd="0" presId="urn:microsoft.com/office/officeart/2005/8/layout/cycle8"/>
    <dgm:cxn modelId="{E7751641-386B-4A70-8144-2BDBF9C8B5F8}" type="presParOf" srcId="{82F9C1E0-236B-4AAD-AE21-9D49E460938F}" destId="{94356EC3-A4BB-46C1-B85C-593D52C03796}" srcOrd="3" destOrd="0" presId="urn:microsoft.com/office/officeart/2005/8/layout/cycle8"/>
    <dgm:cxn modelId="{5589B316-44D9-4F0A-8979-67B90B8CA31B}" type="presParOf" srcId="{82F9C1E0-236B-4AAD-AE21-9D49E460938F}" destId="{60FE7EA3-E691-451C-8985-838FB0C7E364}" srcOrd="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AF0E91-1DFF-4C03-80DE-F8CC9D8C5CD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8D909641-AA6F-484B-8639-E8A909AE383D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l-GR" sz="1600" dirty="0"/>
            <a:t>Πρωταρχικές πηγές ενέργειας:</a:t>
          </a:r>
        </a:p>
      </dgm:t>
    </dgm:pt>
    <dgm:pt modelId="{1D987703-37F2-4739-999B-7347DA3C4E18}" type="parTrans" cxnId="{7CC8936C-E3D8-498F-B977-63E7558CF7EA}">
      <dgm:prSet/>
      <dgm:spPr/>
      <dgm:t>
        <a:bodyPr/>
        <a:lstStyle/>
        <a:p>
          <a:endParaRPr lang="el-GR" sz="1600"/>
        </a:p>
      </dgm:t>
    </dgm:pt>
    <dgm:pt modelId="{D44FC427-AB15-40D1-9233-DE898A20D78E}" type="sibTrans" cxnId="{7CC8936C-E3D8-498F-B977-63E7558CF7EA}">
      <dgm:prSet/>
      <dgm:spPr/>
      <dgm:t>
        <a:bodyPr/>
        <a:lstStyle/>
        <a:p>
          <a:endParaRPr lang="el-GR" sz="1600"/>
        </a:p>
      </dgm:t>
    </dgm:pt>
    <dgm:pt modelId="{41A051D2-FAF2-46D8-BF9E-41F7E66377A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l-GR" sz="1600" dirty="0">
              <a:solidFill>
                <a:schemeClr val="tx2"/>
              </a:solidFill>
            </a:rPr>
            <a:t>Πετρέλαιο: 31,49%</a:t>
          </a:r>
        </a:p>
      </dgm:t>
    </dgm:pt>
    <dgm:pt modelId="{9DC4FE2C-7D68-4165-A91A-4D982B32EC6C}" type="parTrans" cxnId="{4966D667-C476-4487-AF65-7E9883A1F962}">
      <dgm:prSet/>
      <dgm:spPr/>
      <dgm:t>
        <a:bodyPr/>
        <a:lstStyle/>
        <a:p>
          <a:endParaRPr lang="el-GR" sz="1600"/>
        </a:p>
      </dgm:t>
    </dgm:pt>
    <dgm:pt modelId="{9F8AD0ED-C952-4472-9790-887B1E27EA6C}" type="sibTrans" cxnId="{4966D667-C476-4487-AF65-7E9883A1F962}">
      <dgm:prSet/>
      <dgm:spPr/>
      <dgm:t>
        <a:bodyPr/>
        <a:lstStyle/>
        <a:p>
          <a:endParaRPr lang="el-GR" sz="1600"/>
        </a:p>
      </dgm:t>
    </dgm:pt>
    <dgm:pt modelId="{D8A67A0C-37BB-4B46-AFC8-DCF75B5E25B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l-GR" sz="1600" dirty="0">
              <a:solidFill>
                <a:schemeClr val="tx1">
                  <a:lumMod val="65000"/>
                  <a:lumOff val="35000"/>
                </a:schemeClr>
              </a:solidFill>
            </a:rPr>
            <a:t>Άνθρακας: 26,88%</a:t>
          </a:r>
        </a:p>
      </dgm:t>
    </dgm:pt>
    <dgm:pt modelId="{F82D7095-225F-44CD-871C-8F8E4DDCCF83}" type="parTrans" cxnId="{EC0DD8EB-4B8D-4247-8493-580C82B4F737}">
      <dgm:prSet/>
      <dgm:spPr/>
      <dgm:t>
        <a:bodyPr/>
        <a:lstStyle/>
        <a:p>
          <a:endParaRPr lang="el-GR" sz="1600"/>
        </a:p>
      </dgm:t>
    </dgm:pt>
    <dgm:pt modelId="{67CD6C1B-B15F-48B6-A00B-7C08E40BF859}" type="sibTrans" cxnId="{EC0DD8EB-4B8D-4247-8493-580C82B4F737}">
      <dgm:prSet/>
      <dgm:spPr/>
      <dgm:t>
        <a:bodyPr/>
        <a:lstStyle/>
        <a:p>
          <a:endParaRPr lang="el-GR" sz="1600"/>
        </a:p>
      </dgm:t>
    </dgm:pt>
    <dgm:pt modelId="{7916BD7A-C5AE-4439-B5E3-720EAF3047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l-GR" sz="1600" dirty="0">
              <a:solidFill>
                <a:schemeClr val="bg2">
                  <a:lumMod val="20000"/>
                  <a:lumOff val="80000"/>
                </a:schemeClr>
              </a:solidFill>
            </a:rPr>
            <a:t>Φυσικό αέριο: 22,84%</a:t>
          </a:r>
        </a:p>
      </dgm:t>
    </dgm:pt>
    <dgm:pt modelId="{24AEBCB0-D462-4589-8EB8-3D22B40C5F63}" type="parTrans" cxnId="{B15A7250-FD1B-46D2-960B-9EDE1D398D9A}">
      <dgm:prSet/>
      <dgm:spPr/>
      <dgm:t>
        <a:bodyPr/>
        <a:lstStyle/>
        <a:p>
          <a:endParaRPr lang="el-GR" sz="1600"/>
        </a:p>
      </dgm:t>
    </dgm:pt>
    <dgm:pt modelId="{53390B8A-E495-40BB-9E6A-F032B3F3356A}" type="sibTrans" cxnId="{B15A7250-FD1B-46D2-960B-9EDE1D398D9A}">
      <dgm:prSet/>
      <dgm:spPr/>
      <dgm:t>
        <a:bodyPr/>
        <a:lstStyle/>
        <a:p>
          <a:endParaRPr lang="el-GR" sz="1600"/>
        </a:p>
      </dgm:t>
    </dgm:pt>
    <dgm:pt modelId="{D6BF666A-4603-4311-93D0-23398EC15971}" type="pres">
      <dgm:prSet presAssocID="{36AF0E91-1DFF-4C03-80DE-F8CC9D8C5CD2}" presName="Name0" presStyleCnt="0">
        <dgm:presLayoutVars>
          <dgm:dir/>
          <dgm:resizeHandles val="exact"/>
        </dgm:presLayoutVars>
      </dgm:prSet>
      <dgm:spPr/>
    </dgm:pt>
    <dgm:pt modelId="{AF7AA11C-D24E-4B8E-B4BF-24CCBA908DE5}" type="pres">
      <dgm:prSet presAssocID="{8D909641-AA6F-484B-8639-E8A909AE383D}" presName="node" presStyleLbl="node1" presStyleIdx="0" presStyleCnt="1" custLinFactNeighborX="980" custLinFactNeighborY="9066">
        <dgm:presLayoutVars>
          <dgm:bulletEnabled val="1"/>
        </dgm:presLayoutVars>
      </dgm:prSet>
      <dgm:spPr/>
    </dgm:pt>
  </dgm:ptLst>
  <dgm:cxnLst>
    <dgm:cxn modelId="{1FA7B104-C064-4205-8CB3-5075F494C0FA}" type="presOf" srcId="{41A051D2-FAF2-46D8-BF9E-41F7E66377A5}" destId="{AF7AA11C-D24E-4B8E-B4BF-24CCBA908DE5}" srcOrd="0" destOrd="1" presId="urn:microsoft.com/office/officeart/2005/8/layout/hList6"/>
    <dgm:cxn modelId="{4966D667-C476-4487-AF65-7E9883A1F962}" srcId="{8D909641-AA6F-484B-8639-E8A909AE383D}" destId="{41A051D2-FAF2-46D8-BF9E-41F7E66377A5}" srcOrd="0" destOrd="0" parTransId="{9DC4FE2C-7D68-4165-A91A-4D982B32EC6C}" sibTransId="{9F8AD0ED-C952-4472-9790-887B1E27EA6C}"/>
    <dgm:cxn modelId="{7CC8936C-E3D8-498F-B977-63E7558CF7EA}" srcId="{36AF0E91-1DFF-4C03-80DE-F8CC9D8C5CD2}" destId="{8D909641-AA6F-484B-8639-E8A909AE383D}" srcOrd="0" destOrd="0" parTransId="{1D987703-37F2-4739-999B-7347DA3C4E18}" sibTransId="{D44FC427-AB15-40D1-9233-DE898A20D78E}"/>
    <dgm:cxn modelId="{B15A7250-FD1B-46D2-960B-9EDE1D398D9A}" srcId="{8D909641-AA6F-484B-8639-E8A909AE383D}" destId="{7916BD7A-C5AE-4439-B5E3-720EAF304775}" srcOrd="2" destOrd="0" parTransId="{24AEBCB0-D462-4589-8EB8-3D22B40C5F63}" sibTransId="{53390B8A-E495-40BB-9E6A-F032B3F3356A}"/>
    <dgm:cxn modelId="{40767758-0A32-4BE6-8DF1-87ABC109DCA9}" type="presOf" srcId="{D8A67A0C-37BB-4B46-AFC8-DCF75B5E25B9}" destId="{AF7AA11C-D24E-4B8E-B4BF-24CCBA908DE5}" srcOrd="0" destOrd="2" presId="urn:microsoft.com/office/officeart/2005/8/layout/hList6"/>
    <dgm:cxn modelId="{67B902C9-2467-418A-A74D-96B63C9C3674}" type="presOf" srcId="{36AF0E91-1DFF-4C03-80DE-F8CC9D8C5CD2}" destId="{D6BF666A-4603-4311-93D0-23398EC15971}" srcOrd="0" destOrd="0" presId="urn:microsoft.com/office/officeart/2005/8/layout/hList6"/>
    <dgm:cxn modelId="{C371C5CF-1095-407E-9B5D-5B2786523B18}" type="presOf" srcId="{8D909641-AA6F-484B-8639-E8A909AE383D}" destId="{AF7AA11C-D24E-4B8E-B4BF-24CCBA908DE5}" srcOrd="0" destOrd="0" presId="urn:microsoft.com/office/officeart/2005/8/layout/hList6"/>
    <dgm:cxn modelId="{EC0DD8EB-4B8D-4247-8493-580C82B4F737}" srcId="{8D909641-AA6F-484B-8639-E8A909AE383D}" destId="{D8A67A0C-37BB-4B46-AFC8-DCF75B5E25B9}" srcOrd="1" destOrd="0" parTransId="{F82D7095-225F-44CD-871C-8F8E4DDCCF83}" sibTransId="{67CD6C1B-B15F-48B6-A00B-7C08E40BF859}"/>
    <dgm:cxn modelId="{1A17C9EE-B96C-4CCE-B2A6-CBCC1DF2CAB1}" type="presOf" srcId="{7916BD7A-C5AE-4439-B5E3-720EAF304775}" destId="{AF7AA11C-D24E-4B8E-B4BF-24CCBA908DE5}" srcOrd="0" destOrd="3" presId="urn:microsoft.com/office/officeart/2005/8/layout/hList6"/>
    <dgm:cxn modelId="{01348CA0-C182-46D2-B1CC-67D3345D3397}" type="presParOf" srcId="{D6BF666A-4603-4311-93D0-23398EC15971}" destId="{AF7AA11C-D24E-4B8E-B4BF-24CCBA908DE5}" srcOrd="0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5CED9FB-218A-4D28-A3DD-ADCBB6ED9235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38EEC2C0-1471-4AAB-9E2C-81F266089AFF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l-GR" sz="1600" b="1" dirty="0"/>
            <a:t>Συνολική ενεργειακή κατανάλωση</a:t>
          </a:r>
          <a:r>
            <a:rPr lang="el-GR" sz="1600" dirty="0"/>
            <a:t>: 14.279.569 </a:t>
          </a:r>
          <a:r>
            <a:rPr lang="en-US" sz="1600" dirty="0"/>
            <a:t>ktoe</a:t>
          </a:r>
          <a:r>
            <a:rPr lang="el-GR" sz="1600" dirty="0"/>
            <a:t> </a:t>
          </a:r>
        </a:p>
      </dgm:t>
    </dgm:pt>
    <dgm:pt modelId="{E2FE00B2-6CB8-4181-9E5E-8B9C31AFFE0D}" type="parTrans" cxnId="{B24560B4-5B42-424A-B8A1-9CA19FBDFD78}">
      <dgm:prSet/>
      <dgm:spPr/>
      <dgm:t>
        <a:bodyPr/>
        <a:lstStyle/>
        <a:p>
          <a:endParaRPr lang="el-GR" sz="1600"/>
        </a:p>
      </dgm:t>
    </dgm:pt>
    <dgm:pt modelId="{5AC49B92-CCDD-416D-AE0B-914698B7634F}" type="sibTrans" cxnId="{B24560B4-5B42-424A-B8A1-9CA19FBDFD78}">
      <dgm:prSet/>
      <dgm:spPr/>
      <dgm:t>
        <a:bodyPr/>
        <a:lstStyle/>
        <a:p>
          <a:endParaRPr lang="el-GR" sz="1600"/>
        </a:p>
      </dgm:t>
    </dgm:pt>
    <dgm:pt modelId="{C2CB4E0B-FD70-4834-A01A-A08C016E6AC7}" type="pres">
      <dgm:prSet presAssocID="{B5CED9FB-218A-4D28-A3DD-ADCBB6ED9235}" presName="Name0" presStyleCnt="0">
        <dgm:presLayoutVars>
          <dgm:dir/>
          <dgm:resizeHandles val="exact"/>
        </dgm:presLayoutVars>
      </dgm:prSet>
      <dgm:spPr/>
    </dgm:pt>
    <dgm:pt modelId="{EE934CA4-AA6A-4E01-9AFC-4CA4F18B7008}" type="pres">
      <dgm:prSet presAssocID="{38EEC2C0-1471-4AAB-9E2C-81F266089AFF}" presName="node" presStyleLbl="node1" presStyleIdx="0" presStyleCnt="1" custLinFactNeighborX="-456" custLinFactNeighborY="-8098">
        <dgm:presLayoutVars>
          <dgm:bulletEnabled val="1"/>
        </dgm:presLayoutVars>
      </dgm:prSet>
      <dgm:spPr/>
    </dgm:pt>
  </dgm:ptLst>
  <dgm:cxnLst>
    <dgm:cxn modelId="{40F5CFA4-D262-47FD-81E4-D16FCE8F6867}" type="presOf" srcId="{38EEC2C0-1471-4AAB-9E2C-81F266089AFF}" destId="{EE934CA4-AA6A-4E01-9AFC-4CA4F18B7008}" srcOrd="0" destOrd="0" presId="urn:microsoft.com/office/officeart/2005/8/layout/hList6"/>
    <dgm:cxn modelId="{B24560B4-5B42-424A-B8A1-9CA19FBDFD78}" srcId="{B5CED9FB-218A-4D28-A3DD-ADCBB6ED9235}" destId="{38EEC2C0-1471-4AAB-9E2C-81F266089AFF}" srcOrd="0" destOrd="0" parTransId="{E2FE00B2-6CB8-4181-9E5E-8B9C31AFFE0D}" sibTransId="{5AC49B92-CCDD-416D-AE0B-914698B7634F}"/>
    <dgm:cxn modelId="{881D52D5-9FF3-42E5-A993-9A220C5E5FDE}" type="presOf" srcId="{B5CED9FB-218A-4D28-A3DD-ADCBB6ED9235}" destId="{C2CB4E0B-FD70-4834-A01A-A08C016E6AC7}" srcOrd="0" destOrd="0" presId="urn:microsoft.com/office/officeart/2005/8/layout/hList6"/>
    <dgm:cxn modelId="{AB1FA97F-4223-483F-8F69-16744D630A81}" type="presParOf" srcId="{C2CB4E0B-FD70-4834-A01A-A08C016E6AC7}" destId="{EE934CA4-AA6A-4E01-9AFC-4CA4F18B7008}" srcOrd="0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C700277-9C9B-43BF-9F3A-732F8706E00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3BB2A6F0-CCDF-4755-9007-7C9F197B9BC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l-GR" sz="1600" dirty="0"/>
            <a:t>Μετριασμός της κατανάλωσης των ορυκτών καυσίμων μετά το 2015</a:t>
          </a:r>
        </a:p>
      </dgm:t>
    </dgm:pt>
    <dgm:pt modelId="{42B5C574-B577-4596-9FB5-03DE378E829A}" type="parTrans" cxnId="{BF6057D2-3AEA-4900-8526-EBDD9BD28763}">
      <dgm:prSet/>
      <dgm:spPr/>
      <dgm:t>
        <a:bodyPr/>
        <a:lstStyle/>
        <a:p>
          <a:endParaRPr lang="el-GR" sz="1600"/>
        </a:p>
      </dgm:t>
    </dgm:pt>
    <dgm:pt modelId="{5F79DB97-AFDF-40E4-93B8-15DD54222296}" type="sibTrans" cxnId="{BF6057D2-3AEA-4900-8526-EBDD9BD28763}">
      <dgm:prSet/>
      <dgm:spPr/>
      <dgm:t>
        <a:bodyPr/>
        <a:lstStyle/>
        <a:p>
          <a:endParaRPr lang="el-GR" sz="1600"/>
        </a:p>
      </dgm:t>
    </dgm:pt>
    <dgm:pt modelId="{C403CDEF-B3E5-41A9-9D0A-E273FB7AFBC5}" type="pres">
      <dgm:prSet presAssocID="{EC700277-9C9B-43BF-9F3A-732F8706E000}" presName="Name0" presStyleCnt="0">
        <dgm:presLayoutVars>
          <dgm:dir/>
          <dgm:resizeHandles val="exact"/>
        </dgm:presLayoutVars>
      </dgm:prSet>
      <dgm:spPr/>
    </dgm:pt>
    <dgm:pt modelId="{6F90BB2C-A7A0-4E13-AFFB-86DE7C13BA10}" type="pres">
      <dgm:prSet presAssocID="{3BB2A6F0-CCDF-4755-9007-7C9F197B9BC0}" presName="node" presStyleLbl="node1" presStyleIdx="0" presStyleCnt="1" custLinFactNeighborX="331" custLinFactNeighborY="705">
        <dgm:presLayoutVars>
          <dgm:bulletEnabled val="1"/>
        </dgm:presLayoutVars>
      </dgm:prSet>
      <dgm:spPr/>
    </dgm:pt>
  </dgm:ptLst>
  <dgm:cxnLst>
    <dgm:cxn modelId="{220B4E08-3E20-46D1-B8D0-E234A426175D}" type="presOf" srcId="{3BB2A6F0-CCDF-4755-9007-7C9F197B9BC0}" destId="{6F90BB2C-A7A0-4E13-AFFB-86DE7C13BA10}" srcOrd="0" destOrd="0" presId="urn:microsoft.com/office/officeart/2005/8/layout/hList6"/>
    <dgm:cxn modelId="{3087016F-8E5B-471B-89DE-1AD99008851C}" type="presOf" srcId="{EC700277-9C9B-43BF-9F3A-732F8706E000}" destId="{C403CDEF-B3E5-41A9-9D0A-E273FB7AFBC5}" srcOrd="0" destOrd="0" presId="urn:microsoft.com/office/officeart/2005/8/layout/hList6"/>
    <dgm:cxn modelId="{BF6057D2-3AEA-4900-8526-EBDD9BD28763}" srcId="{EC700277-9C9B-43BF-9F3A-732F8706E000}" destId="{3BB2A6F0-CCDF-4755-9007-7C9F197B9BC0}" srcOrd="0" destOrd="0" parTransId="{42B5C574-B577-4596-9FB5-03DE378E829A}" sibTransId="{5F79DB97-AFDF-40E4-93B8-15DD54222296}"/>
    <dgm:cxn modelId="{61D51D4D-6C1F-4A21-8C4F-061D563B8DD5}" type="presParOf" srcId="{C403CDEF-B3E5-41A9-9D0A-E273FB7AFBC5}" destId="{6F90BB2C-A7A0-4E13-AFFB-86DE7C13BA10}" srcOrd="0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D55CD-734A-4C63-9A67-5CC1434D23AE}">
      <dsp:nvSpPr>
        <dsp:cNvPr id="0" name=""/>
        <dsp:cNvSpPr/>
      </dsp:nvSpPr>
      <dsp:spPr>
        <a:xfrm>
          <a:off x="300434" y="1393210"/>
          <a:ext cx="2652842" cy="1980290"/>
        </a:xfrm>
        <a:prstGeom prst="round2SameRect">
          <a:avLst>
            <a:gd name="adj1" fmla="val 8000"/>
            <a:gd name="adj2" fmla="val 0"/>
          </a:avLst>
        </a:prstGeom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Συρρίκνωση του</a:t>
          </a:r>
          <a:r>
            <a:rPr lang="en-US" sz="1600" kern="1200" dirty="0">
              <a:solidFill>
                <a:schemeClr val="bg1"/>
              </a:solidFill>
            </a:rPr>
            <a:t> </a:t>
          </a:r>
          <a:r>
            <a:rPr lang="el-GR" sz="1600" kern="1200" dirty="0">
              <a:solidFill>
                <a:schemeClr val="bg1"/>
              </a:solidFill>
            </a:rPr>
            <a:t>παγκόσμιου ΑΕΠ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Αύξηση της παγκόσμιας φτώχειας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Αύξηση της ανεργίας</a:t>
          </a:r>
        </a:p>
      </dsp:txBody>
      <dsp:txXfrm>
        <a:off x="346835" y="1439611"/>
        <a:ext cx="2560040" cy="1933889"/>
      </dsp:txXfrm>
    </dsp:sp>
    <dsp:sp modelId="{C18F85FE-2D53-4351-9565-CF50287928C7}">
      <dsp:nvSpPr>
        <dsp:cNvPr id="0" name=""/>
        <dsp:cNvSpPr/>
      </dsp:nvSpPr>
      <dsp:spPr>
        <a:xfrm>
          <a:off x="300434" y="3355748"/>
          <a:ext cx="2652842" cy="851524"/>
        </a:xfrm>
        <a:prstGeom prst="rect">
          <a:avLst/>
        </a:prstGeom>
        <a:gradFill flip="none" rotWithShape="1">
          <a:gsLst>
            <a:gs pos="0">
              <a:srgbClr val="00B050">
                <a:tint val="66000"/>
                <a:satMod val="160000"/>
                <a:shade val="30000"/>
                <a:satMod val="115000"/>
              </a:srgbClr>
            </a:gs>
            <a:gs pos="50000">
              <a:srgbClr val="00B050">
                <a:tint val="66000"/>
                <a:satMod val="160000"/>
                <a:shade val="67500"/>
                <a:satMod val="115000"/>
              </a:srgbClr>
            </a:gs>
            <a:gs pos="100000">
              <a:srgbClr val="00B05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b="1" kern="1200" dirty="0"/>
            <a:t>Οικονομικός αντίκτυπος</a:t>
          </a:r>
        </a:p>
      </dsp:txBody>
      <dsp:txXfrm>
        <a:off x="300434" y="3355748"/>
        <a:ext cx="1868198" cy="851524"/>
      </dsp:txXfrm>
    </dsp:sp>
    <dsp:sp modelId="{52CDB085-BFC6-45D3-AD1B-35D66E616633}">
      <dsp:nvSpPr>
        <dsp:cNvPr id="0" name=""/>
        <dsp:cNvSpPr/>
      </dsp:nvSpPr>
      <dsp:spPr>
        <a:xfrm>
          <a:off x="1950724" y="3473251"/>
          <a:ext cx="928494" cy="92849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16BFF2-8075-4C9F-AFA2-AF12A570F081}">
      <dsp:nvSpPr>
        <dsp:cNvPr id="0" name=""/>
        <dsp:cNvSpPr/>
      </dsp:nvSpPr>
      <dsp:spPr>
        <a:xfrm>
          <a:off x="3304549" y="1384338"/>
          <a:ext cx="2652842" cy="1980290"/>
        </a:xfrm>
        <a:prstGeom prst="round2SameRect">
          <a:avLst>
            <a:gd name="adj1" fmla="val 8000"/>
            <a:gd name="adj2" fmla="val 0"/>
          </a:avLst>
        </a:prstGeom>
        <a:gradFill flip="none" rotWithShape="1">
          <a:gsLst>
            <a:gs pos="0">
              <a:schemeClr val="accent1">
                <a:lumMod val="75000"/>
                <a:tint val="66000"/>
                <a:satMod val="160000"/>
                <a:shade val="30000"/>
                <a:satMod val="115000"/>
              </a:schemeClr>
            </a:gs>
            <a:gs pos="50000">
              <a:schemeClr val="accent1">
                <a:lumMod val="7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accent1">
                <a:lumMod val="7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Διεύρυνση του χάσματος μεταξύ φτωχών και πλουσίων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Ανισότιμη αντιμετώπιση ως προς τις ευκαιρίες</a:t>
          </a:r>
        </a:p>
      </dsp:txBody>
      <dsp:txXfrm>
        <a:off x="3350950" y="1430739"/>
        <a:ext cx="2560040" cy="1933889"/>
      </dsp:txXfrm>
    </dsp:sp>
    <dsp:sp modelId="{01B5EC74-993C-4AE4-AAC0-873085620859}">
      <dsp:nvSpPr>
        <dsp:cNvPr id="0" name=""/>
        <dsp:cNvSpPr/>
      </dsp:nvSpPr>
      <dsp:spPr>
        <a:xfrm>
          <a:off x="3313436" y="3346875"/>
          <a:ext cx="2652842" cy="851524"/>
        </a:xfrm>
        <a:prstGeom prst="rect">
          <a:avLst/>
        </a:prstGeom>
        <a:gradFill flip="none" rotWithShape="1">
          <a:gsLst>
            <a:gs pos="0">
              <a:schemeClr val="accent1">
                <a:lumMod val="75000"/>
                <a:tint val="66000"/>
                <a:satMod val="160000"/>
                <a:shade val="30000"/>
                <a:satMod val="115000"/>
              </a:schemeClr>
            </a:gs>
            <a:gs pos="50000">
              <a:schemeClr val="accent1">
                <a:lumMod val="7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accent1">
                <a:lumMod val="7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b="1" kern="1200" dirty="0"/>
            <a:t>Κοινωνικός αντίκτυπος – Κοινωνική ανισότητα</a:t>
          </a:r>
        </a:p>
      </dsp:txBody>
      <dsp:txXfrm>
        <a:off x="3313436" y="3346875"/>
        <a:ext cx="1868198" cy="851524"/>
      </dsp:txXfrm>
    </dsp:sp>
    <dsp:sp modelId="{DA542CDF-EA8A-4472-9855-4D2F50408B67}">
      <dsp:nvSpPr>
        <dsp:cNvPr id="0" name=""/>
        <dsp:cNvSpPr/>
      </dsp:nvSpPr>
      <dsp:spPr>
        <a:xfrm>
          <a:off x="5086835" y="3442685"/>
          <a:ext cx="928494" cy="92849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4000" r="-54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45A41C-FFE4-4ABB-8826-37912B51BFA2}">
      <dsp:nvSpPr>
        <dsp:cNvPr id="0" name=""/>
        <dsp:cNvSpPr/>
      </dsp:nvSpPr>
      <dsp:spPr>
        <a:xfrm>
          <a:off x="6211014" y="1357703"/>
          <a:ext cx="2652842" cy="1980290"/>
        </a:xfrm>
        <a:prstGeom prst="round2SameRect">
          <a:avLst>
            <a:gd name="adj1" fmla="val 8000"/>
            <a:gd name="adj2" fmla="val 0"/>
          </a:avLst>
        </a:prstGeom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Πολιτική αστάθεια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Στροφή στα πολιτικά άκρα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Ένταση μεταξύ των χωρών</a:t>
          </a:r>
        </a:p>
      </dsp:txBody>
      <dsp:txXfrm>
        <a:off x="6257415" y="1404104"/>
        <a:ext cx="2560040" cy="1933889"/>
      </dsp:txXfrm>
    </dsp:sp>
    <dsp:sp modelId="{34DB706B-D665-46B9-970A-A1A9CE9D4972}">
      <dsp:nvSpPr>
        <dsp:cNvPr id="0" name=""/>
        <dsp:cNvSpPr/>
      </dsp:nvSpPr>
      <dsp:spPr>
        <a:xfrm>
          <a:off x="6211014" y="3337994"/>
          <a:ext cx="2652842" cy="851524"/>
        </a:xfrm>
        <a:prstGeom prst="rect">
          <a:avLst/>
        </a:prstGeom>
        <a:gradFill flip="none" rotWithShape="0">
          <a:gsLst>
            <a:gs pos="0">
              <a:srgbClr val="FF0000">
                <a:tint val="66000"/>
                <a:satMod val="160000"/>
                <a:shade val="30000"/>
                <a:satMod val="115000"/>
              </a:srgbClr>
            </a:gs>
            <a:gs pos="50000">
              <a:srgbClr val="FF0000">
                <a:tint val="66000"/>
                <a:satMod val="160000"/>
                <a:shade val="67500"/>
                <a:satMod val="115000"/>
              </a:srgbClr>
            </a:gs>
            <a:gs pos="100000">
              <a:srgbClr val="FF0000">
                <a:tint val="66000"/>
                <a:satMod val="160000"/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b="1" kern="1200" dirty="0"/>
            <a:t>Πολιτικό κόστος</a:t>
          </a:r>
        </a:p>
      </dsp:txBody>
      <dsp:txXfrm>
        <a:off x="6211014" y="3337994"/>
        <a:ext cx="1868198" cy="851524"/>
      </dsp:txXfrm>
    </dsp:sp>
    <dsp:sp modelId="{6E1B1C0E-6DBC-41DA-92F1-DF0819528DDC}">
      <dsp:nvSpPr>
        <dsp:cNvPr id="0" name=""/>
        <dsp:cNvSpPr/>
      </dsp:nvSpPr>
      <dsp:spPr>
        <a:xfrm>
          <a:off x="8154257" y="3473251"/>
          <a:ext cx="928494" cy="92849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3B555A-CB78-4782-94F3-F396B21B71FF}">
      <dsp:nvSpPr>
        <dsp:cNvPr id="0" name=""/>
        <dsp:cNvSpPr/>
      </dsp:nvSpPr>
      <dsp:spPr>
        <a:xfrm>
          <a:off x="9312781" y="1357703"/>
          <a:ext cx="2652842" cy="1980290"/>
        </a:xfrm>
        <a:prstGeom prst="round2SameRect">
          <a:avLst>
            <a:gd name="adj1" fmla="val 8000"/>
            <a:gd name="adj2" fmla="val 0"/>
          </a:avLst>
        </a:prstGeom>
        <a:gradFill flip="none" rotWithShape="0">
          <a:gsLst>
            <a:gs pos="0">
              <a:schemeClr val="bg1">
                <a:lumMod val="65000"/>
                <a:tint val="66000"/>
                <a:satMod val="160000"/>
                <a:shade val="30000"/>
                <a:satMod val="115000"/>
              </a:schemeClr>
            </a:gs>
            <a:gs pos="50000">
              <a:schemeClr val="bg1">
                <a:lumMod val="6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bg1">
                <a:lumMod val="6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Κατακόρυφη μείωση της ζήτησης ενέργειας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600" kern="1200" dirty="0">
              <a:solidFill>
                <a:schemeClr val="bg1"/>
              </a:solidFill>
            </a:rPr>
            <a:t>Περιορισμός των ενεργειακών επενδύσεων</a:t>
          </a:r>
        </a:p>
      </dsp:txBody>
      <dsp:txXfrm>
        <a:off x="9359182" y="1404104"/>
        <a:ext cx="2560040" cy="1933889"/>
      </dsp:txXfrm>
    </dsp:sp>
    <dsp:sp modelId="{7A64D787-1A26-4A59-829B-1EC1DB9C63CB}">
      <dsp:nvSpPr>
        <dsp:cNvPr id="0" name=""/>
        <dsp:cNvSpPr/>
      </dsp:nvSpPr>
      <dsp:spPr>
        <a:xfrm>
          <a:off x="9312781" y="3337994"/>
          <a:ext cx="2652842" cy="851524"/>
        </a:xfrm>
        <a:prstGeom prst="rect">
          <a:avLst/>
        </a:prstGeom>
        <a:gradFill flip="none" rotWithShape="0">
          <a:gsLst>
            <a:gs pos="0">
              <a:schemeClr val="bg1">
                <a:lumMod val="65000"/>
                <a:tint val="66000"/>
                <a:satMod val="160000"/>
                <a:shade val="30000"/>
                <a:satMod val="115000"/>
              </a:schemeClr>
            </a:gs>
            <a:gs pos="50000">
              <a:schemeClr val="bg1">
                <a:lumMod val="65000"/>
                <a:tint val="66000"/>
                <a:satMod val="160000"/>
                <a:shade val="67500"/>
                <a:satMod val="115000"/>
              </a:schemeClr>
            </a:gs>
            <a:gs pos="100000">
              <a:schemeClr val="bg1">
                <a:lumMod val="65000"/>
                <a:tint val="66000"/>
                <a:satMod val="16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b="1" kern="1200" dirty="0"/>
            <a:t>Ενεργειακός αντίκτυπος </a:t>
          </a:r>
        </a:p>
      </dsp:txBody>
      <dsp:txXfrm>
        <a:off x="9312781" y="3337994"/>
        <a:ext cx="1868198" cy="851524"/>
      </dsp:txXfrm>
    </dsp:sp>
    <dsp:sp modelId="{F046F7D7-1E09-4E9B-9304-B6ED2EF4963E}">
      <dsp:nvSpPr>
        <dsp:cNvPr id="0" name=""/>
        <dsp:cNvSpPr/>
      </dsp:nvSpPr>
      <dsp:spPr>
        <a:xfrm>
          <a:off x="11256024" y="3473251"/>
          <a:ext cx="928494" cy="92849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DBB1B-321E-4744-8E24-8F7F13DDDB31}">
      <dsp:nvSpPr>
        <dsp:cNvPr id="0" name=""/>
        <dsp:cNvSpPr/>
      </dsp:nvSpPr>
      <dsp:spPr>
        <a:xfrm rot="16200000">
          <a:off x="862929" y="-862929"/>
          <a:ext cx="1144786" cy="2870645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3188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Περασμένη δεκαετία ως υπόβαθρο για την θέσπιση των ΑΠΕ</a:t>
          </a:r>
        </a:p>
      </dsp:txBody>
      <dsp:txXfrm rot="5400000">
        <a:off x="0" y="228957"/>
        <a:ext cx="2870645" cy="68687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D49C47-2F0F-48B1-996E-672135B407F0}">
      <dsp:nvSpPr>
        <dsp:cNvPr id="0" name=""/>
        <dsp:cNvSpPr/>
      </dsp:nvSpPr>
      <dsp:spPr>
        <a:xfrm rot="16200000">
          <a:off x="691998" y="-689200"/>
          <a:ext cx="1489446" cy="2867846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Τετραπλασιασμός του δυναμικού των ΑΠΕ την περασμένη δεκαετία:        414</a:t>
          </a:r>
          <a:r>
            <a:rPr lang="en-US" sz="1600" kern="1200" dirty="0"/>
            <a:t> GW (</a:t>
          </a:r>
          <a:r>
            <a:rPr lang="en-US" sz="1600" u="sng" kern="1200" dirty="0"/>
            <a:t>2010</a:t>
          </a:r>
          <a:r>
            <a:rPr lang="en-US" sz="1600" kern="1200" dirty="0"/>
            <a:t>)→1650 GW(</a:t>
          </a:r>
          <a:r>
            <a:rPr lang="en-US" sz="1600" u="sng" kern="1200" dirty="0"/>
            <a:t>2019</a:t>
          </a:r>
          <a:r>
            <a:rPr lang="en-US" sz="1600" kern="1200" dirty="0"/>
            <a:t>)</a:t>
          </a:r>
          <a:endParaRPr lang="el-GR" sz="1600" kern="1200" dirty="0"/>
        </a:p>
      </dsp:txBody>
      <dsp:txXfrm rot="5400000">
        <a:off x="2798" y="297889"/>
        <a:ext cx="2867846" cy="8936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1A5DD-6C36-4EC9-82F3-A8CAEC02BB6F}">
      <dsp:nvSpPr>
        <dsp:cNvPr id="0" name=""/>
        <dsp:cNvSpPr/>
      </dsp:nvSpPr>
      <dsp:spPr>
        <a:xfrm rot="16200000">
          <a:off x="836962" y="-836962"/>
          <a:ext cx="1120542" cy="2794467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Παραγωγή του 27% του παγκόσμιου ηλεκτρισμού από ΑΠΕ </a:t>
          </a:r>
          <a:r>
            <a:rPr lang="el-GR" sz="1600" i="0" u="sng" kern="1200" dirty="0"/>
            <a:t>(2019)</a:t>
          </a:r>
        </a:p>
      </dsp:txBody>
      <dsp:txXfrm rot="5400000">
        <a:off x="0" y="224108"/>
        <a:ext cx="2794467" cy="6723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DD8506-BE53-4D5A-BA6E-12213D6F8036}">
      <dsp:nvSpPr>
        <dsp:cNvPr id="0" name=""/>
        <dsp:cNvSpPr/>
      </dsp:nvSpPr>
      <dsp:spPr>
        <a:xfrm>
          <a:off x="0" y="0"/>
          <a:ext cx="445878" cy="445878"/>
        </a:xfrm>
        <a:prstGeom prst="ellipse">
          <a:avLst/>
        </a:prstGeom>
        <a:solidFill>
          <a:schemeClr val="accent1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997B480-BBB7-4305-8AE3-D0E786A642CA}">
      <dsp:nvSpPr>
        <dsp:cNvPr id="0" name=""/>
        <dsp:cNvSpPr/>
      </dsp:nvSpPr>
      <dsp:spPr>
        <a:xfrm>
          <a:off x="239856" y="691460"/>
          <a:ext cx="2378924" cy="445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Ευρώπη ως πρωτοπόρος σε ΑΠΕ αναλογικά με τον πληθυσμό με την ενεργειακή κατανάλωση σε ΑΠΕ να ξεπερνά το 20% σχεδόν σε όλες τις χώρες.</a:t>
          </a:r>
        </a:p>
      </dsp:txBody>
      <dsp:txXfrm>
        <a:off x="239856" y="691460"/>
        <a:ext cx="2378924" cy="445878"/>
      </dsp:txXfrm>
    </dsp:sp>
    <dsp:sp modelId="{E3FFBEFE-5A4E-4596-A846-2B2478E2B943}">
      <dsp:nvSpPr>
        <dsp:cNvPr id="0" name=""/>
        <dsp:cNvSpPr/>
      </dsp:nvSpPr>
      <dsp:spPr>
        <a:xfrm>
          <a:off x="19054" y="2158395"/>
          <a:ext cx="445878" cy="445878"/>
        </a:xfrm>
        <a:prstGeom prst="ellipse">
          <a:avLst/>
        </a:prstGeom>
        <a:solidFill>
          <a:schemeClr val="accent1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CF2129A-369A-41A2-97F0-3AEEDAE52DA5}">
      <dsp:nvSpPr>
        <dsp:cNvPr id="0" name=""/>
        <dsp:cNvSpPr/>
      </dsp:nvSpPr>
      <dsp:spPr>
        <a:xfrm>
          <a:off x="308488" y="2595838"/>
          <a:ext cx="2378924" cy="445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ΗΠΑ και Κίνα πρωτοπόροι στις ΑΠΕ αν και κατέχουν μικρότερο ποσοστό στην συνολική κατανάλωση.</a:t>
          </a:r>
        </a:p>
      </dsp:txBody>
      <dsp:txXfrm>
        <a:off x="308488" y="2595838"/>
        <a:ext cx="2378924" cy="4458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7E2BFD-F602-42BA-A324-DF704C68EA52}">
      <dsp:nvSpPr>
        <dsp:cNvPr id="0" name=""/>
        <dsp:cNvSpPr/>
      </dsp:nvSpPr>
      <dsp:spPr>
        <a:xfrm>
          <a:off x="1412841" y="2295525"/>
          <a:ext cx="572228" cy="1090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6114" y="0"/>
              </a:lnTo>
              <a:lnTo>
                <a:pt x="286114" y="1090374"/>
              </a:lnTo>
              <a:lnTo>
                <a:pt x="572228" y="10903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500" kern="1200"/>
        </a:p>
      </dsp:txBody>
      <dsp:txXfrm>
        <a:off x="1668170" y="2809927"/>
        <a:ext cx="61570" cy="61570"/>
      </dsp:txXfrm>
    </dsp:sp>
    <dsp:sp modelId="{9D2D58C7-49FA-4906-AAEF-EBB8D1E98EDE}">
      <dsp:nvSpPr>
        <dsp:cNvPr id="0" name=""/>
        <dsp:cNvSpPr/>
      </dsp:nvSpPr>
      <dsp:spPr>
        <a:xfrm>
          <a:off x="1412841" y="2249805"/>
          <a:ext cx="5722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222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500" kern="1200"/>
        </a:p>
      </dsp:txBody>
      <dsp:txXfrm>
        <a:off x="1684649" y="2281219"/>
        <a:ext cx="28611" cy="28611"/>
      </dsp:txXfrm>
    </dsp:sp>
    <dsp:sp modelId="{180851E9-818A-4F46-B1CF-22B396940BE4}">
      <dsp:nvSpPr>
        <dsp:cNvPr id="0" name=""/>
        <dsp:cNvSpPr/>
      </dsp:nvSpPr>
      <dsp:spPr>
        <a:xfrm>
          <a:off x="1412841" y="1179496"/>
          <a:ext cx="582957" cy="1116028"/>
        </a:xfrm>
        <a:custGeom>
          <a:avLst/>
          <a:gdLst/>
          <a:ahLst/>
          <a:cxnLst/>
          <a:rect l="0" t="0" r="0" b="0"/>
          <a:pathLst>
            <a:path>
              <a:moveTo>
                <a:pt x="0" y="1116028"/>
              </a:moveTo>
              <a:lnTo>
                <a:pt x="291478" y="1116028"/>
              </a:lnTo>
              <a:lnTo>
                <a:pt x="291478" y="0"/>
              </a:lnTo>
              <a:lnTo>
                <a:pt x="58295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l-GR" sz="500" kern="1200"/>
        </a:p>
      </dsp:txBody>
      <dsp:txXfrm>
        <a:off x="1672842" y="1706032"/>
        <a:ext cx="62955" cy="62955"/>
      </dsp:txXfrm>
    </dsp:sp>
    <dsp:sp modelId="{5D5014FF-2DC6-4E41-908D-82B8977AA862}">
      <dsp:nvSpPr>
        <dsp:cNvPr id="0" name=""/>
        <dsp:cNvSpPr/>
      </dsp:nvSpPr>
      <dsp:spPr>
        <a:xfrm rot="16200000">
          <a:off x="-755075" y="1859375"/>
          <a:ext cx="3463534" cy="872299"/>
        </a:xfrm>
        <a:prstGeom prst="rect">
          <a:avLst/>
        </a:prstGeom>
        <a:gradFill flip="none" rotWithShape="0">
          <a:gsLst>
            <a:gs pos="0">
              <a:srgbClr val="2E7F85">
                <a:shade val="30000"/>
                <a:satMod val="115000"/>
              </a:srgbClr>
            </a:gs>
            <a:gs pos="50000">
              <a:srgbClr val="2E7F85">
                <a:shade val="67500"/>
                <a:satMod val="115000"/>
              </a:srgbClr>
            </a:gs>
            <a:gs pos="100000">
              <a:srgbClr val="2E7F85">
                <a:shade val="100000"/>
                <a:satMod val="115000"/>
              </a:srgbClr>
            </a:gs>
          </a:gsLst>
          <a:lin ang="270000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Βασισμένη κυρίως σε ορυκτά καύσιμα:</a:t>
          </a:r>
        </a:p>
      </dsp:txBody>
      <dsp:txXfrm>
        <a:off x="-755075" y="1859375"/>
        <a:ext cx="3463534" cy="872299"/>
      </dsp:txXfrm>
    </dsp:sp>
    <dsp:sp modelId="{5DAB9294-15E1-4B9F-8EE2-A3C111DF017A}">
      <dsp:nvSpPr>
        <dsp:cNvPr id="0" name=""/>
        <dsp:cNvSpPr/>
      </dsp:nvSpPr>
      <dsp:spPr>
        <a:xfrm>
          <a:off x="1995799" y="743346"/>
          <a:ext cx="2861142" cy="872299"/>
        </a:xfrm>
        <a:prstGeom prst="rect">
          <a:avLst/>
        </a:prstGeom>
        <a:solidFill>
          <a:schemeClr val="tx1">
            <a:lumMod val="85000"/>
            <a:lumOff val="1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1. Πετρέλαιο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200" kern="1200" dirty="0"/>
            <a:t>(50%)</a:t>
          </a:r>
        </a:p>
      </dsp:txBody>
      <dsp:txXfrm>
        <a:off x="1995799" y="743346"/>
        <a:ext cx="2861142" cy="872299"/>
      </dsp:txXfrm>
    </dsp:sp>
    <dsp:sp modelId="{72D9D98C-C718-4D5D-99E3-B8D40E1C0F4E}">
      <dsp:nvSpPr>
        <dsp:cNvPr id="0" name=""/>
        <dsp:cNvSpPr/>
      </dsp:nvSpPr>
      <dsp:spPr>
        <a:xfrm>
          <a:off x="1985069" y="1859375"/>
          <a:ext cx="2861142" cy="872299"/>
        </a:xfrm>
        <a:prstGeom prst="rect">
          <a:avLst/>
        </a:prstGeom>
        <a:solidFill>
          <a:schemeClr val="tx1">
            <a:lumMod val="65000"/>
            <a:lumOff val="3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2. Άνθρακας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200" kern="1200" dirty="0"/>
            <a:t>(19%)</a:t>
          </a:r>
        </a:p>
      </dsp:txBody>
      <dsp:txXfrm>
        <a:off x="1985069" y="1859375"/>
        <a:ext cx="2861142" cy="872299"/>
      </dsp:txXfrm>
    </dsp:sp>
    <dsp:sp modelId="{02D8813B-4B6C-4675-BC10-A9B07BDE1FBD}">
      <dsp:nvSpPr>
        <dsp:cNvPr id="0" name=""/>
        <dsp:cNvSpPr/>
      </dsp:nvSpPr>
      <dsp:spPr>
        <a:xfrm>
          <a:off x="1985069" y="2949749"/>
          <a:ext cx="2861142" cy="872299"/>
        </a:xfrm>
        <a:prstGeom prst="rect">
          <a:avLst/>
        </a:prstGeom>
        <a:solidFill>
          <a:schemeClr val="bg1">
            <a:lumMod val="6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3. Φυσικό Αέριο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200" kern="1200" dirty="0"/>
            <a:t>(16%)</a:t>
          </a:r>
        </a:p>
      </dsp:txBody>
      <dsp:txXfrm>
        <a:off x="1985069" y="2949749"/>
        <a:ext cx="2861142" cy="87229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34BEE-EE2D-4B96-912F-49ADB27BB170}">
      <dsp:nvSpPr>
        <dsp:cNvPr id="0" name=""/>
        <dsp:cNvSpPr/>
      </dsp:nvSpPr>
      <dsp:spPr>
        <a:xfrm>
          <a:off x="0" y="0"/>
          <a:ext cx="639762" cy="639762"/>
        </a:xfrm>
        <a:prstGeom prst="pie">
          <a:avLst>
            <a:gd name="adj1" fmla="val 5400000"/>
            <a:gd name="adj2" fmla="val 16200000"/>
          </a:avLst>
        </a:prstGeom>
        <a:solidFill>
          <a:srgbClr val="2E7F85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DBE9A6-30F1-4DD0-B770-54C812BF424D}">
      <dsp:nvSpPr>
        <dsp:cNvPr id="0" name=""/>
        <dsp:cNvSpPr/>
      </dsp:nvSpPr>
      <dsp:spPr>
        <a:xfrm>
          <a:off x="319880" y="0"/>
          <a:ext cx="5068827" cy="639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Βασικό πρόβλημα</a:t>
          </a:r>
          <a:endParaRPr lang="el-GR" sz="1600" kern="1200" dirty="0"/>
        </a:p>
      </dsp:txBody>
      <dsp:txXfrm>
        <a:off x="319880" y="0"/>
        <a:ext cx="5068827" cy="63976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14749-26AE-4D0C-91CD-DA2023E7761F}">
      <dsp:nvSpPr>
        <dsp:cNvPr id="0" name=""/>
        <dsp:cNvSpPr/>
      </dsp:nvSpPr>
      <dsp:spPr>
        <a:xfrm>
          <a:off x="174907" y="0"/>
          <a:ext cx="822036" cy="822036"/>
        </a:xfrm>
        <a:prstGeom prst="ellipse">
          <a:avLst/>
        </a:prstGeom>
        <a:solidFill>
          <a:schemeClr val="accent1">
            <a:lumMod val="5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>
              <a:solidFill>
                <a:schemeClr val="bg1"/>
              </a:solidFill>
            </a:rPr>
            <a:t>2018</a:t>
          </a:r>
          <a:endParaRPr lang="el-GR" sz="1600" kern="1200" dirty="0">
            <a:solidFill>
              <a:schemeClr val="bg1"/>
            </a:solidFill>
          </a:endParaRPr>
        </a:p>
      </dsp:txBody>
      <dsp:txXfrm>
        <a:off x="295291" y="120384"/>
        <a:ext cx="581268" cy="58126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5FC038-D18F-4CF3-B6DB-C464135E2432}">
      <dsp:nvSpPr>
        <dsp:cNvPr id="0" name=""/>
        <dsp:cNvSpPr/>
      </dsp:nvSpPr>
      <dsp:spPr>
        <a:xfrm rot="2315275">
          <a:off x="1268487" y="3386213"/>
          <a:ext cx="1199676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1199676" y="340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1DFE16-4B2A-4B88-B150-8895C57B5CE2}">
      <dsp:nvSpPr>
        <dsp:cNvPr id="0" name=""/>
        <dsp:cNvSpPr/>
      </dsp:nvSpPr>
      <dsp:spPr>
        <a:xfrm rot="21403745">
          <a:off x="1398403" y="2384356"/>
          <a:ext cx="1297941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1297941" y="340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81637-C33E-44E8-BCCD-1FB51770357B}">
      <dsp:nvSpPr>
        <dsp:cNvPr id="0" name=""/>
        <dsp:cNvSpPr/>
      </dsp:nvSpPr>
      <dsp:spPr>
        <a:xfrm rot="16987619">
          <a:off x="704026" y="1561236"/>
          <a:ext cx="428859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428859" y="340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22FE53-B073-45E6-AAAD-6656DEF5B286}">
      <dsp:nvSpPr>
        <dsp:cNvPr id="0" name=""/>
        <dsp:cNvSpPr/>
      </dsp:nvSpPr>
      <dsp:spPr>
        <a:xfrm>
          <a:off x="-278200" y="1500045"/>
          <a:ext cx="1973718" cy="1973718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4E7C2-7EE6-4B74-8918-F9E2928E92D4}">
      <dsp:nvSpPr>
        <dsp:cNvPr id="0" name=""/>
        <dsp:cNvSpPr/>
      </dsp:nvSpPr>
      <dsp:spPr>
        <a:xfrm>
          <a:off x="385921" y="0"/>
          <a:ext cx="1481939" cy="1402917"/>
        </a:xfrm>
        <a:prstGeom prst="ellipse">
          <a:avLst/>
        </a:prstGeom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100" kern="1200" dirty="0"/>
            <a:t>Συμφωνία του Παρισιού (</a:t>
          </a:r>
          <a:r>
            <a:rPr lang="en-US" sz="1100" kern="1200" dirty="0"/>
            <a:t>Paris Agreement) </a:t>
          </a:r>
          <a:endParaRPr lang="el-GR" sz="1100" kern="1200" dirty="0"/>
        </a:p>
      </dsp:txBody>
      <dsp:txXfrm>
        <a:off x="602946" y="205452"/>
        <a:ext cx="1047889" cy="992013"/>
      </dsp:txXfrm>
    </dsp:sp>
    <dsp:sp modelId="{1F7045F6-251A-4BA7-8389-1D1956B854BD}">
      <dsp:nvSpPr>
        <dsp:cNvPr id="0" name=""/>
        <dsp:cNvSpPr/>
      </dsp:nvSpPr>
      <dsp:spPr>
        <a:xfrm>
          <a:off x="2693393" y="1400289"/>
          <a:ext cx="1995620" cy="1848270"/>
        </a:xfrm>
        <a:prstGeom prst="ellipse">
          <a:avLst/>
        </a:prstGeom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900" kern="1200" dirty="0"/>
            <a:t>Η Ατζέντα 2030 για τη Βιώσιμη Ανάπτυξη (</a:t>
          </a:r>
          <a:r>
            <a:rPr lang="en-US" sz="900" kern="1200" dirty="0"/>
            <a:t>The 2030 Agenda for Sustainable Development)</a:t>
          </a:r>
          <a:endParaRPr lang="el-GR" sz="900" kern="1200" dirty="0"/>
        </a:p>
      </dsp:txBody>
      <dsp:txXfrm>
        <a:off x="2985645" y="1670962"/>
        <a:ext cx="1411116" cy="1306924"/>
      </dsp:txXfrm>
    </dsp:sp>
    <dsp:sp modelId="{FFF64DA7-B178-4068-8785-B0ECC879AAAF}">
      <dsp:nvSpPr>
        <dsp:cNvPr id="0" name=""/>
        <dsp:cNvSpPr/>
      </dsp:nvSpPr>
      <dsp:spPr>
        <a:xfrm>
          <a:off x="2188225" y="3554077"/>
          <a:ext cx="1328247" cy="1302691"/>
        </a:xfrm>
        <a:prstGeom prst="ellipse">
          <a:avLst/>
        </a:prstGeom>
        <a:gradFill flip="none" rotWithShape="0">
          <a:gsLst>
            <a:gs pos="0">
              <a:srgbClr val="71C6CF">
                <a:shade val="30000"/>
                <a:satMod val="115000"/>
              </a:srgbClr>
            </a:gs>
            <a:gs pos="50000">
              <a:srgbClr val="71C6CF">
                <a:shade val="67500"/>
                <a:satMod val="115000"/>
              </a:srgbClr>
            </a:gs>
            <a:gs pos="100000">
              <a:srgbClr val="71C6CF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Fit for 55</a:t>
          </a:r>
          <a:endParaRPr lang="el-GR" sz="900" kern="1200"/>
        </a:p>
      </dsp:txBody>
      <dsp:txXfrm>
        <a:off x="2382742" y="3744852"/>
        <a:ext cx="939213" cy="92114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D8A21-8CE0-4D3A-AED9-3108DFFB36BF}">
      <dsp:nvSpPr>
        <dsp:cNvPr id="0" name=""/>
        <dsp:cNvSpPr/>
      </dsp:nvSpPr>
      <dsp:spPr>
        <a:xfrm>
          <a:off x="0" y="956"/>
          <a:ext cx="4534292" cy="375165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Λόγοι:</a:t>
          </a:r>
        </a:p>
      </dsp:txBody>
      <dsp:txXfrm>
        <a:off x="18314" y="19270"/>
        <a:ext cx="4497664" cy="338537"/>
      </dsp:txXfrm>
    </dsp:sp>
    <dsp:sp modelId="{9EE2113C-B314-4BFF-8E84-1F29AB4D874C}">
      <dsp:nvSpPr>
        <dsp:cNvPr id="0" name=""/>
        <dsp:cNvSpPr/>
      </dsp:nvSpPr>
      <dsp:spPr>
        <a:xfrm>
          <a:off x="0" y="376121"/>
          <a:ext cx="4534292" cy="15350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96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Κλιματική Αλλαγή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Εξάντληση αποθεμάτων ορυκτών καυσίμων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Ανάγκη για την ανάπτυξη της βιομηχανίας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Νέες θέσεις εργασίας → Μείωση της ανεργίας</a:t>
          </a:r>
        </a:p>
      </dsp:txBody>
      <dsp:txXfrm>
        <a:off x="0" y="376121"/>
        <a:ext cx="4534292" cy="15350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CD93A-8617-4FA0-8A21-0E8BE7AF0EB9}">
      <dsp:nvSpPr>
        <dsp:cNvPr id="0" name=""/>
        <dsp:cNvSpPr/>
      </dsp:nvSpPr>
      <dsp:spPr>
        <a:xfrm rot="5400000">
          <a:off x="1142691" y="1015769"/>
          <a:ext cx="868772" cy="9890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AF4BF6-F171-4857-A19D-69F140550DFE}">
      <dsp:nvSpPr>
        <dsp:cNvPr id="0" name=""/>
        <dsp:cNvSpPr/>
      </dsp:nvSpPr>
      <dsp:spPr>
        <a:xfrm>
          <a:off x="40834" y="68"/>
          <a:ext cx="3310372" cy="1023703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Κρίση </a:t>
          </a:r>
          <a:r>
            <a:rPr lang="en-US" sz="1600" b="1" kern="1200" dirty="0"/>
            <a:t>COVID-19</a:t>
          </a:r>
          <a:endParaRPr lang="el-GR" sz="1600" b="1" kern="1200" dirty="0"/>
        </a:p>
      </dsp:txBody>
      <dsp:txXfrm>
        <a:off x="90816" y="50050"/>
        <a:ext cx="3210408" cy="923739"/>
      </dsp:txXfrm>
    </dsp:sp>
    <dsp:sp modelId="{9D785637-63D0-4CFA-BDDA-3E124DA373CC}">
      <dsp:nvSpPr>
        <dsp:cNvPr id="0" name=""/>
        <dsp:cNvSpPr/>
      </dsp:nvSpPr>
      <dsp:spPr>
        <a:xfrm>
          <a:off x="3733563" y="123827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ABF146-9F7C-4641-85B4-739E8128E355}">
      <dsp:nvSpPr>
        <dsp:cNvPr id="0" name=""/>
        <dsp:cNvSpPr/>
      </dsp:nvSpPr>
      <dsp:spPr>
        <a:xfrm rot="5400000">
          <a:off x="2681188" y="2202831"/>
          <a:ext cx="868772" cy="9890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0BD9EE-3E60-4065-AB88-F0FB4D2F79E2}">
      <dsp:nvSpPr>
        <dsp:cNvPr id="0" name=""/>
        <dsp:cNvSpPr/>
      </dsp:nvSpPr>
      <dsp:spPr>
        <a:xfrm>
          <a:off x="2066496" y="1142818"/>
          <a:ext cx="3310372" cy="1023703"/>
        </a:xfrm>
        <a:prstGeom prst="roundRect">
          <a:avLst>
            <a:gd name="adj" fmla="val 16670"/>
          </a:avLst>
        </a:prstGeom>
        <a:solidFill>
          <a:srgbClr val="00B050">
            <a:tint val="66000"/>
            <a:satMod val="1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Οικονομία</a:t>
          </a:r>
        </a:p>
      </dsp:txBody>
      <dsp:txXfrm>
        <a:off x="2116478" y="1192800"/>
        <a:ext cx="3210408" cy="923739"/>
      </dsp:txXfrm>
    </dsp:sp>
    <dsp:sp modelId="{726D3102-3F7D-493E-B1A0-96A888E5F6E7}">
      <dsp:nvSpPr>
        <dsp:cNvPr id="0" name=""/>
        <dsp:cNvSpPr/>
      </dsp:nvSpPr>
      <dsp:spPr>
        <a:xfrm>
          <a:off x="5389621" y="1273784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5E96C0-488C-460F-B936-2E4289D6B665}">
      <dsp:nvSpPr>
        <dsp:cNvPr id="0" name=""/>
        <dsp:cNvSpPr/>
      </dsp:nvSpPr>
      <dsp:spPr>
        <a:xfrm rot="5400000">
          <a:off x="4447943" y="3375967"/>
          <a:ext cx="868772" cy="9890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C10681-3C07-48CE-BC28-5BCEFC1A14D5}">
      <dsp:nvSpPr>
        <dsp:cNvPr id="0" name=""/>
        <dsp:cNvSpPr/>
      </dsp:nvSpPr>
      <dsp:spPr>
        <a:xfrm>
          <a:off x="3618439" y="2262986"/>
          <a:ext cx="3310372" cy="1023703"/>
        </a:xfrm>
        <a:prstGeom prst="roundRect">
          <a:avLst>
            <a:gd name="adj" fmla="val 16670"/>
          </a:avLst>
        </a:prstGeom>
        <a:solidFill>
          <a:schemeClr val="bg1">
            <a:lumMod val="50000"/>
            <a:tint val="66000"/>
            <a:satMod val="1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Ενέργεια</a:t>
          </a:r>
        </a:p>
      </dsp:txBody>
      <dsp:txXfrm>
        <a:off x="3668421" y="2312968"/>
        <a:ext cx="3210408" cy="923739"/>
      </dsp:txXfrm>
    </dsp:sp>
    <dsp:sp modelId="{3D3CB224-5F1F-4862-A0EF-C4070BF1C8E3}">
      <dsp:nvSpPr>
        <dsp:cNvPr id="0" name=""/>
        <dsp:cNvSpPr/>
      </dsp:nvSpPr>
      <dsp:spPr>
        <a:xfrm>
          <a:off x="7045679" y="2423741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A4630D-22DB-4440-A609-9F276DF1DF67}">
      <dsp:nvSpPr>
        <dsp:cNvPr id="0" name=""/>
        <dsp:cNvSpPr/>
      </dsp:nvSpPr>
      <dsp:spPr>
        <a:xfrm>
          <a:off x="5376857" y="3423814"/>
          <a:ext cx="3310372" cy="1023703"/>
        </a:xfrm>
        <a:prstGeom prst="roundRect">
          <a:avLst>
            <a:gd name="adj" fmla="val 16670"/>
          </a:avLst>
        </a:prstGeom>
        <a:solidFill>
          <a:srgbClr val="92D050">
            <a:tint val="66000"/>
            <a:satMod val="1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Ενεργειακή μετάβαση</a:t>
          </a:r>
        </a:p>
      </dsp:txBody>
      <dsp:txXfrm>
        <a:off x="5426839" y="3473796"/>
        <a:ext cx="3210408" cy="92373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5BAE47-09FB-45F7-BE78-665369F3A00C}">
      <dsp:nvSpPr>
        <dsp:cNvPr id="0" name=""/>
        <dsp:cNvSpPr/>
      </dsp:nvSpPr>
      <dsp:spPr>
        <a:xfrm>
          <a:off x="0" y="1081"/>
          <a:ext cx="4685121" cy="382329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Στόχοι</a:t>
          </a:r>
          <a:r>
            <a:rPr lang="el-GR" sz="1600" kern="1200" dirty="0"/>
            <a:t>:</a:t>
          </a:r>
        </a:p>
      </dsp:txBody>
      <dsp:txXfrm>
        <a:off x="18664" y="19745"/>
        <a:ext cx="4647793" cy="345001"/>
      </dsp:txXfrm>
    </dsp:sp>
    <dsp:sp modelId="{27549483-C0B2-4961-9BEF-8A38A50BD94E}">
      <dsp:nvSpPr>
        <dsp:cNvPr id="0" name=""/>
        <dsp:cNvSpPr/>
      </dsp:nvSpPr>
      <dsp:spPr>
        <a:xfrm>
          <a:off x="0" y="383411"/>
          <a:ext cx="4685121" cy="2280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75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Περιορισμός της αύξησης της θερμοκρασίας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Εξασφάλιση καθολικής πρόσβασης σε καθαρές πηγές ενέργειας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/>
            <a:t>Επίσπευση της ενεργειακής μετάβασης μέσω αύξησης του μεριδίου των ΑΠΕ μέσω: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l-GR" sz="1600" kern="1200" dirty="0"/>
            <a:t>Προώθησης των επενδύσεων ΑΠΕ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l-GR" sz="1600" kern="1200" dirty="0"/>
            <a:t>Προώθησης της διεθνούς συνεργασίας</a:t>
          </a:r>
        </a:p>
      </dsp:txBody>
      <dsp:txXfrm>
        <a:off x="0" y="383411"/>
        <a:ext cx="4685121" cy="22805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4923AD-0C92-4EC7-BD08-24113F5F2B3D}">
      <dsp:nvSpPr>
        <dsp:cNvPr id="0" name=""/>
        <dsp:cNvSpPr/>
      </dsp:nvSpPr>
      <dsp:spPr>
        <a:xfrm>
          <a:off x="0" y="0"/>
          <a:ext cx="2778205" cy="576000"/>
        </a:xfrm>
        <a:prstGeom prst="rect">
          <a:avLst/>
        </a:prstGeom>
        <a:solidFill>
          <a:srgbClr val="ED7D3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2021</a:t>
          </a:r>
        </a:p>
      </dsp:txBody>
      <dsp:txXfrm>
        <a:off x="0" y="0"/>
        <a:ext cx="2778205" cy="576000"/>
      </dsp:txXfrm>
    </dsp:sp>
    <dsp:sp modelId="{FC9D4AA2-158D-4E88-B5AE-C63B52B31B95}">
      <dsp:nvSpPr>
        <dsp:cNvPr id="0" name=""/>
        <dsp:cNvSpPr/>
      </dsp:nvSpPr>
      <dsp:spPr>
        <a:xfrm>
          <a:off x="0" y="515581"/>
          <a:ext cx="2778205" cy="167444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D61A0"/>
              </a:solidFill>
            </a:rPr>
            <a:t>Ανάκαμψη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D61A0"/>
              </a:solidFill>
            </a:rPr>
            <a:t>Αύξηση κατά 4,6%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D61A0"/>
              </a:solidFill>
            </a:rPr>
            <a:t>Αύξηση της ζήτησης των ορυκτών καυσίμων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D61A0"/>
              </a:solidFill>
            </a:rPr>
            <a:t>Προσπέραση των επιπέδων του 2019</a:t>
          </a:r>
        </a:p>
      </dsp:txBody>
      <dsp:txXfrm>
        <a:off x="0" y="515581"/>
        <a:ext cx="2778205" cy="1674449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FB581-6758-4988-8253-17FFEEA7330E}">
      <dsp:nvSpPr>
        <dsp:cNvPr id="0" name=""/>
        <dsp:cNvSpPr/>
      </dsp:nvSpPr>
      <dsp:spPr>
        <a:xfrm>
          <a:off x="0" y="45335"/>
          <a:ext cx="2778205" cy="605615"/>
        </a:xfrm>
        <a:prstGeom prst="rect">
          <a:avLst/>
        </a:prstGeom>
        <a:solidFill>
          <a:srgbClr val="1D61A0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2020: </a:t>
          </a:r>
        </a:p>
      </dsp:txBody>
      <dsp:txXfrm>
        <a:off x="0" y="45335"/>
        <a:ext cx="2778205" cy="605615"/>
      </dsp:txXfrm>
    </dsp:sp>
    <dsp:sp modelId="{6070E22E-A43D-4560-981D-DE14E2BF2074}">
      <dsp:nvSpPr>
        <dsp:cNvPr id="0" name=""/>
        <dsp:cNvSpPr/>
      </dsp:nvSpPr>
      <dsp:spPr>
        <a:xfrm>
          <a:off x="0" y="642054"/>
          <a:ext cx="2778205" cy="161406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75289"/>
              </a:solidFill>
            </a:rPr>
            <a:t>Μείωση 4% παγκοσμίως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75289"/>
              </a:solidFill>
            </a:rPr>
            <a:t>Πτώση 25% σε περιόδους λοκντάουν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rgbClr val="175289"/>
              </a:solidFill>
            </a:rPr>
            <a:t>Τεράστια πτώση της ζήτησης των ορυκτών καυσίμων</a:t>
          </a:r>
        </a:p>
      </dsp:txBody>
      <dsp:txXfrm>
        <a:off x="0" y="642054"/>
        <a:ext cx="2778205" cy="161406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031D72-7A58-4439-8FC6-F233008C7082}">
      <dsp:nvSpPr>
        <dsp:cNvPr id="0" name=""/>
        <dsp:cNvSpPr/>
      </dsp:nvSpPr>
      <dsp:spPr>
        <a:xfrm>
          <a:off x="0" y="0"/>
          <a:ext cx="2778205" cy="345567"/>
        </a:xfrm>
        <a:prstGeom prst="trapezoid">
          <a:avLst>
            <a:gd name="adj" fmla="val 401977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Ενεργειακή ζήτηση</a:t>
          </a:r>
          <a:endParaRPr lang="el-GR" sz="1600" kern="1200" dirty="0"/>
        </a:p>
      </dsp:txBody>
      <dsp:txXfrm>
        <a:off x="0" y="0"/>
        <a:ext cx="2778205" cy="34556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1B167-A4A7-4135-A181-5B737BB04DB5}">
      <dsp:nvSpPr>
        <dsp:cNvPr id="0" name=""/>
        <dsp:cNvSpPr/>
      </dsp:nvSpPr>
      <dsp:spPr>
        <a:xfrm>
          <a:off x="0" y="405"/>
          <a:ext cx="78567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DFD755-A380-4EC5-9A54-1833C640CCDA}">
      <dsp:nvSpPr>
        <dsp:cNvPr id="0" name=""/>
        <dsp:cNvSpPr/>
      </dsp:nvSpPr>
      <dsp:spPr>
        <a:xfrm>
          <a:off x="0" y="405"/>
          <a:ext cx="7856739" cy="276728"/>
        </a:xfrm>
        <a:prstGeom prst="rect">
          <a:avLst/>
        </a:prstGeom>
        <a:noFill/>
        <a:ln>
          <a:solidFill>
            <a:schemeClr val="bg1">
              <a:lumMod val="8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Πετρέλαιο: πτώση 8</a:t>
          </a:r>
          <a:r>
            <a:rPr lang="en-US" sz="1600" kern="1200" dirty="0"/>
            <a:t>,8</a:t>
          </a:r>
          <a:r>
            <a:rPr lang="el-GR" sz="1600" kern="1200" dirty="0"/>
            <a:t>% κυρίως λόγω των μειωμένων μεταφορών</a:t>
          </a:r>
        </a:p>
      </dsp:txBody>
      <dsp:txXfrm>
        <a:off x="0" y="405"/>
        <a:ext cx="7856739" cy="276728"/>
      </dsp:txXfrm>
    </dsp:sp>
    <dsp:sp modelId="{ACA76665-F997-4B8B-A403-8DFAE9420FD4}">
      <dsp:nvSpPr>
        <dsp:cNvPr id="0" name=""/>
        <dsp:cNvSpPr/>
      </dsp:nvSpPr>
      <dsp:spPr>
        <a:xfrm>
          <a:off x="0" y="277134"/>
          <a:ext cx="78567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9B968-E593-46C5-B1AB-05DB7D8CF343}">
      <dsp:nvSpPr>
        <dsp:cNvPr id="0" name=""/>
        <dsp:cNvSpPr/>
      </dsp:nvSpPr>
      <dsp:spPr>
        <a:xfrm>
          <a:off x="0" y="277134"/>
          <a:ext cx="7856739" cy="276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Άνθρακας: πτώση 4% κυρίως λόγω της πεσμένης ζήτησης σε ηλεκτρισμό</a:t>
          </a:r>
        </a:p>
      </dsp:txBody>
      <dsp:txXfrm>
        <a:off x="0" y="277134"/>
        <a:ext cx="7856739" cy="276728"/>
      </dsp:txXfrm>
    </dsp:sp>
    <dsp:sp modelId="{916026CC-B286-4F32-BDAC-1F097386F1BA}">
      <dsp:nvSpPr>
        <dsp:cNvPr id="0" name=""/>
        <dsp:cNvSpPr/>
      </dsp:nvSpPr>
      <dsp:spPr>
        <a:xfrm>
          <a:off x="0" y="553862"/>
          <a:ext cx="78567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36B06-82B5-4A6B-A0E1-402DEC790341}">
      <dsp:nvSpPr>
        <dsp:cNvPr id="0" name=""/>
        <dsp:cNvSpPr/>
      </dsp:nvSpPr>
      <dsp:spPr>
        <a:xfrm>
          <a:off x="0" y="553862"/>
          <a:ext cx="7856739" cy="276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/>
            <a:t>Φυσικό αέριο: Μικρό πλήγμα εξαιτίας της εμπλοκής του στην ηλεκτροπαραγωγή</a:t>
          </a:r>
        </a:p>
      </dsp:txBody>
      <dsp:txXfrm>
        <a:off x="0" y="553862"/>
        <a:ext cx="7856739" cy="27672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B2596-7505-4ACD-A57C-DE1B0724F2C1}">
      <dsp:nvSpPr>
        <dsp:cNvPr id="0" name=""/>
        <dsp:cNvSpPr/>
      </dsp:nvSpPr>
      <dsp:spPr>
        <a:xfrm>
          <a:off x="0" y="0"/>
          <a:ext cx="338554" cy="338554"/>
        </a:xfrm>
        <a:prstGeom prst="pie">
          <a:avLst>
            <a:gd name="adj1" fmla="val 5400000"/>
            <a:gd name="adj2" fmla="val 162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BB0F98-7519-421F-BAA7-3A0C079BE8DA}">
      <dsp:nvSpPr>
        <dsp:cNvPr id="0" name=""/>
        <dsp:cNvSpPr/>
      </dsp:nvSpPr>
      <dsp:spPr>
        <a:xfrm>
          <a:off x="169277" y="0"/>
          <a:ext cx="2787981" cy="3385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b="1" kern="1200" dirty="0"/>
            <a:t>Ζήτηση ορυκτών καυσίμων</a:t>
          </a:r>
          <a:endParaRPr lang="el-GR" sz="1500" kern="1200" dirty="0"/>
        </a:p>
      </dsp:txBody>
      <dsp:txXfrm>
        <a:off x="169277" y="0"/>
        <a:ext cx="2787981" cy="338554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57194A-FB0D-45BE-A5ED-DAC84BB3F0AF}">
      <dsp:nvSpPr>
        <dsp:cNvPr id="0" name=""/>
        <dsp:cNvSpPr/>
      </dsp:nvSpPr>
      <dsp:spPr>
        <a:xfrm>
          <a:off x="0" y="837880"/>
          <a:ext cx="11407882" cy="1117174"/>
        </a:xfrm>
        <a:prstGeom prst="notchedRightArrow">
          <a:avLst/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046EB9-DCFD-4242-8E6D-759166FAD658}">
      <dsp:nvSpPr>
        <dsp:cNvPr id="0" name=""/>
        <dsp:cNvSpPr/>
      </dsp:nvSpPr>
      <dsp:spPr>
        <a:xfrm>
          <a:off x="5138" y="0"/>
          <a:ext cx="2471522" cy="1117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2020: Χρονιά ρεκόρ </a:t>
          </a:r>
        </a:p>
      </dsp:txBody>
      <dsp:txXfrm>
        <a:off x="5138" y="0"/>
        <a:ext cx="2471522" cy="1117174"/>
      </dsp:txXfrm>
    </dsp:sp>
    <dsp:sp modelId="{7B05905D-71E7-4FFB-8928-D5C25A968168}">
      <dsp:nvSpPr>
        <dsp:cNvPr id="0" name=""/>
        <dsp:cNvSpPr/>
      </dsp:nvSpPr>
      <dsp:spPr>
        <a:xfrm>
          <a:off x="1101252" y="1256821"/>
          <a:ext cx="279293" cy="279293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DE72EE-E002-43B4-B872-81906769339A}">
      <dsp:nvSpPr>
        <dsp:cNvPr id="0" name=""/>
        <dsp:cNvSpPr/>
      </dsp:nvSpPr>
      <dsp:spPr>
        <a:xfrm>
          <a:off x="2600236" y="1675761"/>
          <a:ext cx="2471522" cy="1117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/>
            <a:t>Αύξηση της ζήτησης κατά 3%</a:t>
          </a:r>
        </a:p>
      </dsp:txBody>
      <dsp:txXfrm>
        <a:off x="2600236" y="1675761"/>
        <a:ext cx="2471522" cy="1117174"/>
      </dsp:txXfrm>
    </dsp:sp>
    <dsp:sp modelId="{D84E7AC6-8156-405C-9293-3364BACCD31B}">
      <dsp:nvSpPr>
        <dsp:cNvPr id="0" name=""/>
        <dsp:cNvSpPr/>
      </dsp:nvSpPr>
      <dsp:spPr>
        <a:xfrm>
          <a:off x="3696351" y="1256821"/>
          <a:ext cx="279293" cy="279293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65145A-B368-46D4-AAE1-104DADC54267}">
      <dsp:nvSpPr>
        <dsp:cNvPr id="0" name=""/>
        <dsp:cNvSpPr/>
      </dsp:nvSpPr>
      <dsp:spPr>
        <a:xfrm>
          <a:off x="5195334" y="0"/>
          <a:ext cx="2471522" cy="1117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/>
            <a:t>Αύξηση της παραγωγής του ηλεκτρισμού κατά 8%</a:t>
          </a:r>
        </a:p>
      </dsp:txBody>
      <dsp:txXfrm>
        <a:off x="5195334" y="0"/>
        <a:ext cx="2471522" cy="1117174"/>
      </dsp:txXfrm>
    </dsp:sp>
    <dsp:sp modelId="{AC939D3D-2672-445C-822A-BF1572C5D4FE}">
      <dsp:nvSpPr>
        <dsp:cNvPr id="0" name=""/>
        <dsp:cNvSpPr/>
      </dsp:nvSpPr>
      <dsp:spPr>
        <a:xfrm>
          <a:off x="6291449" y="1256821"/>
          <a:ext cx="279293" cy="279293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391F94-D82A-4BA5-9019-7E08442626A8}">
      <dsp:nvSpPr>
        <dsp:cNvPr id="0" name=""/>
        <dsp:cNvSpPr/>
      </dsp:nvSpPr>
      <dsp:spPr>
        <a:xfrm>
          <a:off x="7790433" y="1675761"/>
          <a:ext cx="2471522" cy="1117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Αύξηση μεριδίου κατά 2% στην συνολική ηλεκτρική παραγωγή (27% → 29%)</a:t>
          </a:r>
        </a:p>
      </dsp:txBody>
      <dsp:txXfrm>
        <a:off x="7790433" y="1675761"/>
        <a:ext cx="2471522" cy="1117174"/>
      </dsp:txXfrm>
    </dsp:sp>
    <dsp:sp modelId="{C6B0E82A-5FC1-46BC-A217-32EAC5BC59F3}">
      <dsp:nvSpPr>
        <dsp:cNvPr id="0" name=""/>
        <dsp:cNvSpPr/>
      </dsp:nvSpPr>
      <dsp:spPr>
        <a:xfrm>
          <a:off x="8886547" y="1256821"/>
          <a:ext cx="279293" cy="279293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EFAB1-CF26-407A-A623-3651B6576EF3}">
      <dsp:nvSpPr>
        <dsp:cNvPr id="0" name=""/>
        <dsp:cNvSpPr/>
      </dsp:nvSpPr>
      <dsp:spPr>
        <a:xfrm>
          <a:off x="0" y="0"/>
          <a:ext cx="369332" cy="369332"/>
        </a:xfrm>
        <a:prstGeom prst="pie">
          <a:avLst>
            <a:gd name="adj1" fmla="val 5400000"/>
            <a:gd name="adj2" fmla="val 162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DF1211-AC62-436D-AE6E-B4F202EF3661}">
      <dsp:nvSpPr>
        <dsp:cNvPr id="0" name=""/>
        <dsp:cNvSpPr/>
      </dsp:nvSpPr>
      <dsp:spPr>
        <a:xfrm>
          <a:off x="184665" y="0"/>
          <a:ext cx="2673812" cy="3693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/>
            <a:t>Ζήτηση σε ΑΠΕ</a:t>
          </a:r>
        </a:p>
      </dsp:txBody>
      <dsp:txXfrm>
        <a:off x="184665" y="0"/>
        <a:ext cx="2673812" cy="369332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C7989-C1D1-439C-AE09-BEBC0BA2A6A8}">
      <dsp:nvSpPr>
        <dsp:cNvPr id="0" name=""/>
        <dsp:cNvSpPr/>
      </dsp:nvSpPr>
      <dsp:spPr>
        <a:xfrm rot="5400000">
          <a:off x="2154600" y="-502609"/>
          <a:ext cx="1672205" cy="2821100"/>
        </a:xfrm>
        <a:prstGeom prst="round2SameRect">
          <a:avLst/>
        </a:prstGeom>
        <a:solidFill>
          <a:srgbClr val="00B050">
            <a:tint val="66000"/>
            <a:satMod val="160000"/>
          </a:srgbClr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400" kern="1200" dirty="0">
              <a:solidFill>
                <a:schemeClr val="bg1"/>
              </a:solidFill>
            </a:rPr>
            <a:t>Επενδύσεις προηγούμενων ετών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400" kern="1200" dirty="0">
              <a:solidFill>
                <a:schemeClr val="bg1"/>
              </a:solidFill>
            </a:rPr>
            <a:t>Εξάρτηση τους από τον καιρό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400" kern="1200" dirty="0">
              <a:solidFill>
                <a:schemeClr val="bg1"/>
              </a:solidFill>
            </a:rPr>
            <a:t>Σταδιακή μείωση του κόστους των εξαρτημάτων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§"/>
          </a:pPr>
          <a:r>
            <a:rPr lang="el-GR" sz="1400" kern="1200" dirty="0">
              <a:solidFill>
                <a:schemeClr val="bg1"/>
              </a:solidFill>
            </a:rPr>
            <a:t>Μείωση του μεριδίου των ορυκτών καυσίμων</a:t>
          </a:r>
        </a:p>
      </dsp:txBody>
      <dsp:txXfrm rot="-5400000">
        <a:off x="1580153" y="153468"/>
        <a:ext cx="2739470" cy="1508945"/>
      </dsp:txXfrm>
    </dsp:sp>
    <dsp:sp modelId="{C265AF8D-9BF4-49EC-9F86-409097B8BB8A}">
      <dsp:nvSpPr>
        <dsp:cNvPr id="0" name=""/>
        <dsp:cNvSpPr/>
      </dsp:nvSpPr>
      <dsp:spPr>
        <a:xfrm>
          <a:off x="2154" y="885"/>
          <a:ext cx="1586869" cy="1814111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Λόγοι αύξησης ζήτησης των ΑΠΕ:</a:t>
          </a:r>
        </a:p>
      </dsp:txBody>
      <dsp:txXfrm>
        <a:off x="79619" y="78350"/>
        <a:ext cx="1431939" cy="1659181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73163-C20F-4626-A43D-FFC853DFF4CD}">
      <dsp:nvSpPr>
        <dsp:cNvPr id="0" name=""/>
        <dsp:cNvSpPr/>
      </dsp:nvSpPr>
      <dsp:spPr>
        <a:xfrm>
          <a:off x="1556" y="17758"/>
          <a:ext cx="2106820" cy="862679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>
              <a:solidFill>
                <a:srgbClr val="FFFFFF"/>
              </a:solidFill>
            </a:rPr>
            <a:t>Αναδυόμενες ΑΠΕ εν μέσω πανδημίας:</a:t>
          </a:r>
        </a:p>
      </dsp:txBody>
      <dsp:txXfrm>
        <a:off x="26823" y="43025"/>
        <a:ext cx="2056286" cy="812145"/>
      </dsp:txXfrm>
    </dsp:sp>
    <dsp:sp modelId="{16C96565-B249-42EC-83B0-CAF815CFD826}">
      <dsp:nvSpPr>
        <dsp:cNvPr id="0" name=""/>
        <dsp:cNvSpPr/>
      </dsp:nvSpPr>
      <dsp:spPr>
        <a:xfrm>
          <a:off x="778" y="919972"/>
          <a:ext cx="1010950" cy="862679"/>
        </a:xfrm>
        <a:prstGeom prst="roundRect">
          <a:avLst>
            <a:gd name="adj" fmla="val 10000"/>
          </a:avLst>
        </a:prstGeom>
        <a:solidFill>
          <a:srgbClr val="00B050">
            <a:tint val="66000"/>
            <a:satMod val="1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>
              <a:solidFill>
                <a:srgbClr val="FFFFFF"/>
              </a:solidFill>
            </a:rPr>
            <a:t>Ηλιακή ενέργεια</a:t>
          </a:r>
        </a:p>
      </dsp:txBody>
      <dsp:txXfrm>
        <a:off x="26045" y="945239"/>
        <a:ext cx="960416" cy="812145"/>
      </dsp:txXfrm>
    </dsp:sp>
    <dsp:sp modelId="{982462AE-6BA4-41C4-A065-480E2DC58430}">
      <dsp:nvSpPr>
        <dsp:cNvPr id="0" name=""/>
        <dsp:cNvSpPr/>
      </dsp:nvSpPr>
      <dsp:spPr>
        <a:xfrm>
          <a:off x="1096648" y="919972"/>
          <a:ext cx="1010950" cy="862679"/>
        </a:xfrm>
        <a:prstGeom prst="roundRect">
          <a:avLst>
            <a:gd name="adj" fmla="val 10000"/>
          </a:avLst>
        </a:prstGeom>
        <a:solidFill>
          <a:srgbClr val="00B050">
            <a:tint val="66000"/>
            <a:satMod val="1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rgbClr val="FFFFFF"/>
              </a:solidFill>
            </a:rPr>
            <a:t>Αιολική ενέργεια</a:t>
          </a:r>
        </a:p>
      </dsp:txBody>
      <dsp:txXfrm>
        <a:off x="1121915" y="945239"/>
        <a:ext cx="960416" cy="8121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E4BDC5-B6DA-4C6A-9769-8197674CBD57}">
      <dsp:nvSpPr>
        <dsp:cNvPr id="0" name=""/>
        <dsp:cNvSpPr/>
      </dsp:nvSpPr>
      <dsp:spPr>
        <a:xfrm>
          <a:off x="0" y="0"/>
          <a:ext cx="1420428" cy="3675354"/>
        </a:xfrm>
        <a:prstGeom prst="triangle">
          <a:avLst/>
        </a:prstGeom>
        <a:gradFill flip="none" rotWithShape="0">
          <a:gsLst>
            <a:gs pos="0">
              <a:schemeClr val="accent1">
                <a:lumMod val="75000"/>
                <a:tint val="66000"/>
                <a:satMod val="160000"/>
              </a:schemeClr>
            </a:gs>
            <a:gs pos="50000">
              <a:schemeClr val="accent1">
                <a:lumMod val="75000"/>
                <a:tint val="44500"/>
                <a:satMod val="160000"/>
              </a:schemeClr>
            </a:gs>
            <a:gs pos="100000">
              <a:schemeClr val="accent1">
                <a:lumMod val="75000"/>
                <a:tint val="23500"/>
                <a:satMod val="160000"/>
              </a:schemeClr>
            </a:gs>
          </a:gsLst>
          <a:lin ang="18900000" scaled="1"/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7370E7-EAA4-4E17-AA40-715D4CBECD5F}">
      <dsp:nvSpPr>
        <dsp:cNvPr id="0" name=""/>
        <dsp:cNvSpPr/>
      </dsp:nvSpPr>
      <dsp:spPr>
        <a:xfrm>
          <a:off x="710214" y="367894"/>
          <a:ext cx="923278" cy="2612946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>
              <a:solidFill>
                <a:schemeClr val="bg1"/>
              </a:solidFill>
            </a:rPr>
            <a:t>Θεωρίες συσχετισμού ενεργειακής χρήσης και οικονομίας</a:t>
          </a:r>
        </a:p>
      </dsp:txBody>
      <dsp:txXfrm>
        <a:off x="755285" y="412965"/>
        <a:ext cx="833136" cy="252280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C2A5F-E508-4A74-8C95-AD0FC5D3B840}">
      <dsp:nvSpPr>
        <dsp:cNvPr id="0" name=""/>
        <dsp:cNvSpPr/>
      </dsp:nvSpPr>
      <dsp:spPr>
        <a:xfrm>
          <a:off x="407968" y="0"/>
          <a:ext cx="4278953" cy="1183499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Μείωση της ζήτησης των ορυκτών καυσίμων εξαιτίας της σημαντικής πτώσης της ζήτησης του πετρελαίου (βενζίνης πτώση μέχρι και 60% και πετρέλαιο κίνησης μέχρι και 50%)</a:t>
          </a:r>
        </a:p>
      </dsp:txBody>
      <dsp:txXfrm>
        <a:off x="465742" y="57774"/>
        <a:ext cx="4163405" cy="1067951"/>
      </dsp:txXfrm>
    </dsp:sp>
    <dsp:sp modelId="{3808407C-31E8-4B77-A7C9-678E63D33694}">
      <dsp:nvSpPr>
        <dsp:cNvPr id="0" name=""/>
        <dsp:cNvSpPr/>
      </dsp:nvSpPr>
      <dsp:spPr>
        <a:xfrm>
          <a:off x="6192609" y="189599"/>
          <a:ext cx="4278953" cy="1027018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Συνέχιση της ανοδικής πορείας των ΑΠΕ, απόρροια των συνθηκών περί ενεργειακής μετάβασης και της πτώσης του μεριδίου των υδρογονανθράκων</a:t>
          </a:r>
        </a:p>
      </dsp:txBody>
      <dsp:txXfrm>
        <a:off x="6242744" y="239734"/>
        <a:ext cx="4178683" cy="92674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AB7DD-51D4-4D27-AB99-E6B7CE80A423}">
      <dsp:nvSpPr>
        <dsp:cNvPr id="0" name=""/>
        <dsp:cNvSpPr/>
      </dsp:nvSpPr>
      <dsp:spPr>
        <a:xfrm>
          <a:off x="0" y="0"/>
          <a:ext cx="338554" cy="33855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lumMod val="85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966D98-30BF-49BF-9306-3C7162C9584F}">
      <dsp:nvSpPr>
        <dsp:cNvPr id="0" name=""/>
        <dsp:cNvSpPr/>
      </dsp:nvSpPr>
      <dsp:spPr>
        <a:xfrm>
          <a:off x="0" y="0"/>
          <a:ext cx="4178788" cy="338554"/>
        </a:xfrm>
        <a:prstGeom prst="rect">
          <a:avLst/>
        </a:prstGeom>
        <a:solidFill>
          <a:srgbClr val="A3A3E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500" kern="1200" dirty="0">
              <a:solidFill>
                <a:schemeClr val="bg1"/>
              </a:solidFill>
            </a:rPr>
            <a:t>Κλονισμός της σχέσης προσφοράς και ζήτησης</a:t>
          </a:r>
        </a:p>
      </dsp:txBody>
      <dsp:txXfrm>
        <a:off x="0" y="0"/>
        <a:ext cx="4178788" cy="338554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5CAC62-70E6-4F30-94DE-4F9A58C6D86D}">
      <dsp:nvSpPr>
        <dsp:cNvPr id="0" name=""/>
        <dsp:cNvSpPr/>
      </dsp:nvSpPr>
      <dsp:spPr>
        <a:xfrm>
          <a:off x="0" y="639159"/>
          <a:ext cx="3586749" cy="1044295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Μείωση των συνολικών αέριων του θερμοκηπίου της τάξεως του 7,1% το 2020 συγκριτικά με το 2019</a:t>
          </a:r>
        </a:p>
      </dsp:txBody>
      <dsp:txXfrm>
        <a:off x="50978" y="690137"/>
        <a:ext cx="3484793" cy="942339"/>
      </dsp:txXfrm>
    </dsp:sp>
    <dsp:sp modelId="{B90B1D11-EDA4-4D8D-8664-D874E75A3EDE}">
      <dsp:nvSpPr>
        <dsp:cNvPr id="0" name=""/>
        <dsp:cNvSpPr/>
      </dsp:nvSpPr>
      <dsp:spPr>
        <a:xfrm>
          <a:off x="0" y="1893073"/>
          <a:ext cx="3586749" cy="1044295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Μείωση του διοξειδίου του άνθρακα στην ατμόσφαιρα κατά 5,8% σε σχέση με την προηγούμενη χρονιά</a:t>
          </a:r>
        </a:p>
      </dsp:txBody>
      <dsp:txXfrm>
        <a:off x="50978" y="1944051"/>
        <a:ext cx="3484793" cy="942339"/>
      </dsp:txXfrm>
    </dsp:sp>
    <dsp:sp modelId="{66DEE30A-3AB3-4575-A634-3A1082C299EB}">
      <dsp:nvSpPr>
        <dsp:cNvPr id="0" name=""/>
        <dsp:cNvSpPr/>
      </dsp:nvSpPr>
      <dsp:spPr>
        <a:xfrm>
          <a:off x="0" y="3242030"/>
          <a:ext cx="3586749" cy="1044295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Σημαντική πτώση του ποσοστού διοξειδίου του άνθρακα στην ατμόσφαιρα σε περιόδους μαζικών λοκντάουν μέχρι και 17,8%</a:t>
          </a:r>
        </a:p>
      </dsp:txBody>
      <dsp:txXfrm>
        <a:off x="50978" y="3293008"/>
        <a:ext cx="3484793" cy="942339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FF43D-737F-4CCF-8C9E-D97E08657A9B}">
      <dsp:nvSpPr>
        <dsp:cNvPr id="0" name=""/>
        <dsp:cNvSpPr/>
      </dsp:nvSpPr>
      <dsp:spPr>
        <a:xfrm>
          <a:off x="5491" y="0"/>
          <a:ext cx="5282803" cy="4525962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00B0F0">
                <a:tint val="66000"/>
                <a:satMod val="160000"/>
              </a:srgbClr>
            </a:gs>
            <a:gs pos="50000">
              <a:srgbClr val="00B0F0">
                <a:tint val="44500"/>
                <a:satMod val="160000"/>
              </a:srgbClr>
            </a:gs>
            <a:gs pos="100000">
              <a:srgbClr val="00B0F0">
                <a:tint val="23500"/>
                <a:satMod val="160000"/>
              </a:srgb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>
              <a:solidFill>
                <a:srgbClr val="FFFFFF"/>
              </a:solidFill>
            </a:rPr>
            <a:t>Συνολικές εκπομπές του διοξειδίου την περίοδο 2019-2021</a:t>
          </a:r>
        </a:p>
      </dsp:txBody>
      <dsp:txXfrm>
        <a:off x="5491" y="0"/>
        <a:ext cx="5282803" cy="1357788"/>
      </dsp:txXfrm>
    </dsp:sp>
    <dsp:sp modelId="{22CCE408-5BCA-488F-9A3E-F88A5CA2B827}">
      <dsp:nvSpPr>
        <dsp:cNvPr id="0" name=""/>
        <dsp:cNvSpPr/>
      </dsp:nvSpPr>
      <dsp:spPr>
        <a:xfrm>
          <a:off x="5684505" y="0"/>
          <a:ext cx="5282803" cy="452596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B0F0">
                <a:tint val="66000"/>
                <a:satMod val="160000"/>
              </a:srgbClr>
            </a:gs>
            <a:gs pos="50000">
              <a:srgbClr val="00B0F0">
                <a:tint val="44500"/>
                <a:satMod val="160000"/>
              </a:srgbClr>
            </a:gs>
            <a:gs pos="100000">
              <a:srgbClr val="00B0F0">
                <a:tint val="23500"/>
                <a:satMod val="160000"/>
              </a:srgb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>
              <a:solidFill>
                <a:srgbClr val="FFFFFF"/>
              </a:solidFill>
            </a:rPr>
            <a:t>Εκπομπές διοξειδίου του άνθρακα ανά τομέα την περίοδο 2019-2021</a:t>
          </a:r>
        </a:p>
      </dsp:txBody>
      <dsp:txXfrm>
        <a:off x="5684505" y="0"/>
        <a:ext cx="5282803" cy="1357788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D8A21-8CE0-4D3A-AED9-3108DFFB36BF}">
      <dsp:nvSpPr>
        <dsp:cNvPr id="0" name=""/>
        <dsp:cNvSpPr/>
      </dsp:nvSpPr>
      <dsp:spPr>
        <a:xfrm>
          <a:off x="0" y="295411"/>
          <a:ext cx="4534292" cy="490505"/>
        </a:xfrm>
        <a:prstGeom prst="roundRect">
          <a:avLst/>
        </a:prstGeom>
        <a:gradFill flip="none" rotWithShape="0">
          <a:gsLst>
            <a:gs pos="0">
              <a:srgbClr val="007CB4">
                <a:shade val="30000"/>
                <a:satMod val="115000"/>
              </a:srgbClr>
            </a:gs>
            <a:gs pos="50000">
              <a:srgbClr val="007CB4">
                <a:shade val="67500"/>
                <a:satMod val="115000"/>
              </a:srgbClr>
            </a:gs>
            <a:gs pos="100000">
              <a:srgbClr val="007CB4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Λόγοι:</a:t>
          </a:r>
        </a:p>
      </dsp:txBody>
      <dsp:txXfrm>
        <a:off x="23944" y="319355"/>
        <a:ext cx="4486404" cy="442617"/>
      </dsp:txXfrm>
    </dsp:sp>
    <dsp:sp modelId="{9EE2113C-B314-4BFF-8E84-1F29AB4D874C}">
      <dsp:nvSpPr>
        <dsp:cNvPr id="0" name=""/>
        <dsp:cNvSpPr/>
      </dsp:nvSpPr>
      <dsp:spPr>
        <a:xfrm>
          <a:off x="0" y="493275"/>
          <a:ext cx="4534292" cy="2344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964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l-G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>
              <a:solidFill>
                <a:schemeClr val="tx1"/>
              </a:solidFill>
            </a:rPr>
            <a:t>Πρωταρχική σημασία σε ιατρικές και δαπάνες υγείας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l-GR" sz="1600" kern="1200" dirty="0">
              <a:solidFill>
                <a:schemeClr val="tx1"/>
              </a:solidFill>
            </a:rPr>
            <a:t>Αποθάρρυνση υποψήφιων επενδυτών: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l-GR" sz="1600" kern="1200" dirty="0">
              <a:solidFill>
                <a:schemeClr val="tx1"/>
              </a:solidFill>
            </a:rPr>
            <a:t>Κλονισμός της παγκόσμιας εφοδιαστικής αλυσίδας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l-GR" sz="1600" kern="1200" dirty="0">
              <a:solidFill>
                <a:schemeClr val="tx1"/>
              </a:solidFill>
            </a:rPr>
            <a:t>Αστάθεια της εξέλιξης της πανδημίας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l-GR" sz="1600" kern="1200" dirty="0">
              <a:solidFill>
                <a:schemeClr val="tx1"/>
              </a:solidFill>
            </a:rPr>
            <a:t>Εμπόδια και καθυστερήσεις στις επενδυτικές διαδικασίες,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l-GR" sz="1600" kern="1200" dirty="0">
            <a:solidFill>
              <a:schemeClr val="tx1"/>
            </a:solidFill>
          </a:endParaRPr>
        </a:p>
      </dsp:txBody>
      <dsp:txXfrm>
        <a:off x="0" y="493275"/>
        <a:ext cx="4534292" cy="2344429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F4000-FDA1-4A7E-82AF-AD3FA45E2931}">
      <dsp:nvSpPr>
        <dsp:cNvPr id="0" name=""/>
        <dsp:cNvSpPr/>
      </dsp:nvSpPr>
      <dsp:spPr>
        <a:xfrm>
          <a:off x="175101" y="-24301"/>
          <a:ext cx="2733465" cy="2422160"/>
        </a:xfrm>
        <a:prstGeom prst="circularArrow">
          <a:avLst>
            <a:gd name="adj1" fmla="val 10980"/>
            <a:gd name="adj2" fmla="val 1142322"/>
            <a:gd name="adj3" fmla="val 9000000"/>
            <a:gd name="adj4" fmla="val 10800000"/>
            <a:gd name="adj5" fmla="val 12500"/>
          </a:avLst>
        </a:prstGeom>
        <a:gradFill flip="none" rotWithShape="0">
          <a:gsLst>
            <a:gs pos="0">
              <a:srgbClr val="6EAA2B">
                <a:shade val="30000"/>
                <a:satMod val="115000"/>
              </a:srgbClr>
            </a:gs>
            <a:gs pos="50000">
              <a:srgbClr val="6EAA2B">
                <a:shade val="67500"/>
                <a:satMod val="115000"/>
              </a:srgbClr>
            </a:gs>
            <a:gs pos="100000">
              <a:srgbClr val="6EAA2B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4DD780-584D-4ADF-938C-DC9143D6FDFF}">
      <dsp:nvSpPr>
        <dsp:cNvPr id="0" name=""/>
        <dsp:cNvSpPr/>
      </dsp:nvSpPr>
      <dsp:spPr>
        <a:xfrm>
          <a:off x="767870" y="519510"/>
          <a:ext cx="1547310" cy="1443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Μειωμένες δαπάνες στην ενέργεια την περίοδο του κορονοϊού</a:t>
          </a:r>
        </a:p>
      </dsp:txBody>
      <dsp:txXfrm>
        <a:off x="767870" y="519510"/>
        <a:ext cx="1547310" cy="144379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71221-3028-4EA5-A1BD-F9CF70729CF0}">
      <dsp:nvSpPr>
        <dsp:cNvPr id="0" name=""/>
        <dsp:cNvSpPr/>
      </dsp:nvSpPr>
      <dsp:spPr>
        <a:xfrm rot="9479189">
          <a:off x="2106658" y="3100527"/>
          <a:ext cx="861962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861962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6C80B-DF75-4185-8718-8405200F0BCE}">
      <dsp:nvSpPr>
        <dsp:cNvPr id="0" name=""/>
        <dsp:cNvSpPr/>
      </dsp:nvSpPr>
      <dsp:spPr>
        <a:xfrm rot="2727525">
          <a:off x="3706385" y="3492557"/>
          <a:ext cx="804192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804192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679719-9721-47F5-A407-B7A5CC33D9AB}">
      <dsp:nvSpPr>
        <dsp:cNvPr id="0" name=""/>
        <dsp:cNvSpPr/>
      </dsp:nvSpPr>
      <dsp:spPr>
        <a:xfrm rot="920574">
          <a:off x="3775808" y="3309524"/>
          <a:ext cx="3240957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3240957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F48B3C-1BE6-4746-B344-613199A91D6E}">
      <dsp:nvSpPr>
        <dsp:cNvPr id="0" name=""/>
        <dsp:cNvSpPr/>
      </dsp:nvSpPr>
      <dsp:spPr>
        <a:xfrm rot="20292695">
          <a:off x="3719642" y="1986726"/>
          <a:ext cx="3189309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3189309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CF3EC2-20AF-4B6C-B565-E042986FDDF8}">
      <dsp:nvSpPr>
        <dsp:cNvPr id="0" name=""/>
        <dsp:cNvSpPr/>
      </dsp:nvSpPr>
      <dsp:spPr>
        <a:xfrm rot="18288722">
          <a:off x="3572817" y="2071974"/>
          <a:ext cx="578857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578857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7E3AB4-24D7-467A-9BFF-C85EF59C68B9}">
      <dsp:nvSpPr>
        <dsp:cNvPr id="0" name=""/>
        <dsp:cNvSpPr/>
      </dsp:nvSpPr>
      <dsp:spPr>
        <a:xfrm rot="12946049">
          <a:off x="1879106" y="2093508"/>
          <a:ext cx="1168264" cy="21005"/>
        </a:xfrm>
        <a:custGeom>
          <a:avLst/>
          <a:gdLst/>
          <a:ahLst/>
          <a:cxnLst/>
          <a:rect l="0" t="0" r="0" b="0"/>
          <a:pathLst>
            <a:path>
              <a:moveTo>
                <a:pt x="0" y="10502"/>
              </a:moveTo>
              <a:lnTo>
                <a:pt x="1168264" y="105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03BAC6-81DB-4348-9295-B28AFC1013E1}">
      <dsp:nvSpPr>
        <dsp:cNvPr id="0" name=""/>
        <dsp:cNvSpPr/>
      </dsp:nvSpPr>
      <dsp:spPr>
        <a:xfrm>
          <a:off x="2343610" y="1899821"/>
          <a:ext cx="2083542" cy="17369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BEE473-C087-4D71-91F1-42C477D719DE}">
      <dsp:nvSpPr>
        <dsp:cNvPr id="0" name=""/>
        <dsp:cNvSpPr/>
      </dsp:nvSpPr>
      <dsp:spPr>
        <a:xfrm>
          <a:off x="0" y="138506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Ενίσχυση εφοδιαστικής αλυσίδας των ΑΠΕ</a:t>
          </a:r>
        </a:p>
      </dsp:txBody>
      <dsp:txXfrm>
        <a:off x="327756" y="430576"/>
        <a:ext cx="1582545" cy="1410239"/>
      </dsp:txXfrm>
    </dsp:sp>
    <dsp:sp modelId="{E8CF3C26-7A89-4C18-BA57-1D7B86441FC8}">
      <dsp:nvSpPr>
        <dsp:cNvPr id="0" name=""/>
        <dsp:cNvSpPr/>
      </dsp:nvSpPr>
      <dsp:spPr>
        <a:xfrm>
          <a:off x="3497849" y="0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/>
            <a:t>Δημιουργία μακροπρόθεσμου πλάνου</a:t>
          </a:r>
        </a:p>
      </dsp:txBody>
      <dsp:txXfrm>
        <a:off x="3825605" y="292070"/>
        <a:ext cx="1582545" cy="1410239"/>
      </dsp:txXfrm>
    </dsp:sp>
    <dsp:sp modelId="{321BE863-DAB2-42C2-AC8F-794997531972}">
      <dsp:nvSpPr>
        <dsp:cNvPr id="0" name=""/>
        <dsp:cNvSpPr/>
      </dsp:nvSpPr>
      <dsp:spPr>
        <a:xfrm>
          <a:off x="6697011" y="0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Ενθάρρυνση της επενδυτικής δραστηριότητας των ΑΠΕ</a:t>
          </a:r>
          <a:r>
            <a:rPr lang="en-US" sz="1600" kern="1200" dirty="0"/>
            <a:t>  </a:t>
          </a:r>
          <a:endParaRPr lang="el-GR" sz="1600" kern="1200" dirty="0"/>
        </a:p>
      </dsp:txBody>
      <dsp:txXfrm>
        <a:off x="7024767" y="292070"/>
        <a:ext cx="1582545" cy="1410239"/>
      </dsp:txXfrm>
    </dsp:sp>
    <dsp:sp modelId="{67878ED3-1CCA-4E65-A7F0-5920DFC260FE}">
      <dsp:nvSpPr>
        <dsp:cNvPr id="0" name=""/>
        <dsp:cNvSpPr/>
      </dsp:nvSpPr>
      <dsp:spPr>
        <a:xfrm>
          <a:off x="6909464" y="3045046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/>
            <a:t>Απλούστευση της γραφειοκρατίας </a:t>
          </a:r>
        </a:p>
      </dsp:txBody>
      <dsp:txXfrm>
        <a:off x="7237220" y="3337116"/>
        <a:ext cx="1582545" cy="1410239"/>
      </dsp:txXfrm>
    </dsp:sp>
    <dsp:sp modelId="{CE407787-D75E-487E-8CF3-5CA7C2C42E97}">
      <dsp:nvSpPr>
        <dsp:cNvPr id="0" name=""/>
        <dsp:cNvSpPr/>
      </dsp:nvSpPr>
      <dsp:spPr>
        <a:xfrm>
          <a:off x="4009313" y="3542195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Ανάπτυξη της ψηφιοποίησης</a:t>
          </a:r>
        </a:p>
      </dsp:txBody>
      <dsp:txXfrm>
        <a:off x="4337069" y="3834265"/>
        <a:ext cx="1582545" cy="1410239"/>
      </dsp:txXfrm>
    </dsp:sp>
    <dsp:sp modelId="{D804D1FA-A807-46AF-AE9E-A02095728F16}">
      <dsp:nvSpPr>
        <dsp:cNvPr id="0" name=""/>
        <dsp:cNvSpPr/>
      </dsp:nvSpPr>
      <dsp:spPr>
        <a:xfrm>
          <a:off x="0" y="2687385"/>
          <a:ext cx="2238057" cy="199437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Ανάπτυξη της διεθνούς συνεργασίας</a:t>
          </a:r>
        </a:p>
      </dsp:txBody>
      <dsp:txXfrm>
        <a:off x="327756" y="2979455"/>
        <a:ext cx="1582545" cy="1410239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026DB-FAB6-4DFE-902B-92146E05F7CC}">
      <dsp:nvSpPr>
        <dsp:cNvPr id="0" name=""/>
        <dsp:cNvSpPr/>
      </dsp:nvSpPr>
      <dsp:spPr>
        <a:xfrm>
          <a:off x="3894265" y="549915"/>
          <a:ext cx="3343274" cy="1337309"/>
        </a:xfrm>
        <a:prstGeom prst="rect">
          <a:avLst/>
        </a:prstGeom>
        <a:solidFill>
          <a:srgbClr val="007CB4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Νέες βλέψεις προς τις ΑΠΕ</a:t>
          </a:r>
        </a:p>
      </dsp:txBody>
      <dsp:txXfrm>
        <a:off x="3894265" y="549915"/>
        <a:ext cx="3343274" cy="1337309"/>
      </dsp:txXfrm>
    </dsp:sp>
    <dsp:sp modelId="{B2FC0259-BB85-4E8D-AE35-9C66377B761F}">
      <dsp:nvSpPr>
        <dsp:cNvPr id="0" name=""/>
        <dsp:cNvSpPr/>
      </dsp:nvSpPr>
      <dsp:spPr>
        <a:xfrm>
          <a:off x="3885506" y="1871754"/>
          <a:ext cx="3343274" cy="2854800"/>
        </a:xfrm>
        <a:prstGeom prst="rect">
          <a:avLst/>
        </a:prstGeom>
        <a:solidFill>
          <a:srgbClr val="007CB4"/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Εδραίωση ΑΠΕ ως ραχοκοκαλιά της ενεργειακής μετάβασης και του βιώσιμου μέλλοντος της ανθρωπότητας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Ευκαιρία αναδιαμόρφωσης του ενεργειακού συστήματος σύμφωνα με τις ΑΠΕ</a:t>
          </a:r>
        </a:p>
      </dsp:txBody>
      <dsp:txXfrm>
        <a:off x="3885506" y="1871754"/>
        <a:ext cx="3343274" cy="2854800"/>
      </dsp:txXfrm>
    </dsp:sp>
    <dsp:sp modelId="{A75C0BF5-0B62-4D7A-BCC2-4498EF203F54}">
      <dsp:nvSpPr>
        <dsp:cNvPr id="0" name=""/>
        <dsp:cNvSpPr/>
      </dsp:nvSpPr>
      <dsp:spPr>
        <a:xfrm>
          <a:off x="0" y="549915"/>
          <a:ext cx="3343274" cy="1337309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Προβλήματα</a:t>
          </a:r>
        </a:p>
      </dsp:txBody>
      <dsp:txXfrm>
        <a:off x="0" y="549915"/>
        <a:ext cx="3343274" cy="1337309"/>
      </dsp:txXfrm>
    </dsp:sp>
    <dsp:sp modelId="{70BFAD8D-0BF0-44BC-8B00-3A0BB263DBEC}">
      <dsp:nvSpPr>
        <dsp:cNvPr id="0" name=""/>
        <dsp:cNvSpPr/>
      </dsp:nvSpPr>
      <dsp:spPr>
        <a:xfrm>
          <a:off x="0" y="1843777"/>
          <a:ext cx="3343274" cy="285480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Αδυναμίες στο τρέχον ενεργειακό σύστημα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Απότομη αύξηση της συγκέντρωσης των αερίων του θερμοκηπίου στην ατμόσφαιρα με την σταδιακή επιστροφή στην κανονικότητα</a:t>
          </a:r>
        </a:p>
      </dsp:txBody>
      <dsp:txXfrm>
        <a:off x="0" y="1843777"/>
        <a:ext cx="3343274" cy="2854800"/>
      </dsp:txXfrm>
    </dsp:sp>
    <dsp:sp modelId="{98573A61-D48A-4C69-B69B-F74B48964852}">
      <dsp:nvSpPr>
        <dsp:cNvPr id="0" name=""/>
        <dsp:cNvSpPr/>
      </dsp:nvSpPr>
      <dsp:spPr>
        <a:xfrm>
          <a:off x="7629525" y="549915"/>
          <a:ext cx="3343274" cy="1337309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Απαιτήσεις</a:t>
          </a:r>
        </a:p>
      </dsp:txBody>
      <dsp:txXfrm>
        <a:off x="7629525" y="549915"/>
        <a:ext cx="3343274" cy="1337309"/>
      </dsp:txXfrm>
    </dsp:sp>
    <dsp:sp modelId="{AA155A4A-CC44-4E4D-8AFB-71C4C8B31700}">
      <dsp:nvSpPr>
        <dsp:cNvPr id="0" name=""/>
        <dsp:cNvSpPr/>
      </dsp:nvSpPr>
      <dsp:spPr>
        <a:xfrm>
          <a:off x="7626096" y="1899760"/>
          <a:ext cx="3343274" cy="2854800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Επιτάχυνση της ενεργειακής μετάβασης για την αποτροπή της κλιματικής αλλαγής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l-GR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1"/>
              </a:solidFill>
            </a:rPr>
            <a:t>Λήψη μέτρων για την ενίσχυση του ενεργειακού συστήματος</a:t>
          </a:r>
        </a:p>
      </dsp:txBody>
      <dsp:txXfrm>
        <a:off x="7626096" y="1899760"/>
        <a:ext cx="3343274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6873C-41DF-4891-B17C-06FA177DFB14}">
      <dsp:nvSpPr>
        <dsp:cNvPr id="0" name=""/>
        <dsp:cNvSpPr/>
      </dsp:nvSpPr>
      <dsp:spPr>
        <a:xfrm>
          <a:off x="0" y="8075"/>
          <a:ext cx="5386754" cy="623610"/>
        </a:xfrm>
        <a:prstGeom prst="roundRect">
          <a:avLst/>
        </a:prstGeom>
        <a:gradFill flip="none" rotWithShape="0">
          <a:gsLst>
            <a:gs pos="0">
              <a:srgbClr val="2E7F85">
                <a:shade val="30000"/>
                <a:satMod val="115000"/>
              </a:srgbClr>
            </a:gs>
            <a:gs pos="50000">
              <a:srgbClr val="2E7F85">
                <a:shade val="67500"/>
                <a:satMod val="115000"/>
              </a:srgbClr>
            </a:gs>
            <a:gs pos="100000">
              <a:srgbClr val="2E7F85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/>
            <a:t>Rebound effect</a:t>
          </a:r>
          <a:endParaRPr lang="el-GR" sz="2600" kern="1200" dirty="0"/>
        </a:p>
      </dsp:txBody>
      <dsp:txXfrm>
        <a:off x="30442" y="38517"/>
        <a:ext cx="5325870" cy="5627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2AAE71-0DD0-4654-A165-D8B2559DF14C}">
      <dsp:nvSpPr>
        <dsp:cNvPr id="0" name=""/>
        <dsp:cNvSpPr/>
      </dsp:nvSpPr>
      <dsp:spPr>
        <a:xfrm rot="5400000">
          <a:off x="-317762" y="318588"/>
          <a:ext cx="2118415" cy="1482890"/>
        </a:xfrm>
        <a:prstGeom prst="chevron">
          <a:avLst/>
        </a:prstGeom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Direct rebound</a:t>
          </a:r>
          <a:endParaRPr lang="el-GR" sz="1800" b="1" kern="1200" dirty="0"/>
        </a:p>
      </dsp:txBody>
      <dsp:txXfrm rot="-5400000">
        <a:off x="1" y="742270"/>
        <a:ext cx="1482890" cy="635525"/>
      </dsp:txXfrm>
    </dsp:sp>
    <dsp:sp modelId="{41AFD737-7389-4BA7-8B84-F2F4236673C9}">
      <dsp:nvSpPr>
        <dsp:cNvPr id="0" name=""/>
        <dsp:cNvSpPr/>
      </dsp:nvSpPr>
      <dsp:spPr>
        <a:xfrm rot="5400000">
          <a:off x="2746337" y="-1262620"/>
          <a:ext cx="1376969" cy="3903863"/>
        </a:xfrm>
        <a:prstGeom prst="round2SameRect">
          <a:avLst/>
        </a:prstGeom>
        <a:solidFill>
          <a:srgbClr val="B3E5EA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US" sz="1600" kern="1200" dirty="0"/>
            <a:t>  </a:t>
          </a:r>
          <a:r>
            <a:rPr lang="el-GR" sz="1600" kern="1200" dirty="0"/>
            <a:t>	</a:t>
          </a:r>
          <a:r>
            <a:rPr lang="el-GR" sz="1600" kern="1200" dirty="0">
              <a:solidFill>
                <a:schemeClr val="bg1"/>
              </a:solidFill>
            </a:rPr>
            <a:t>Η αύξηση της κατανάλωσης ενός αγαθού</a:t>
          </a:r>
          <a:r>
            <a:rPr lang="en-US" sz="1600" kern="1200" dirty="0">
              <a:solidFill>
                <a:schemeClr val="bg1"/>
              </a:solidFill>
            </a:rPr>
            <a:t> </a:t>
          </a:r>
          <a:r>
            <a:rPr lang="el-GR" sz="1600" kern="1200" dirty="0">
              <a:solidFill>
                <a:schemeClr val="bg1"/>
              </a:solidFill>
            </a:rPr>
            <a:t>προερχόμενη από το χαμηλότερο κόστος χρήσης.</a:t>
          </a:r>
        </a:p>
      </dsp:txBody>
      <dsp:txXfrm rot="-5400000">
        <a:off x="1482890" y="68045"/>
        <a:ext cx="3836645" cy="1242533"/>
      </dsp:txXfrm>
    </dsp:sp>
    <dsp:sp modelId="{87346F17-0F5F-41D5-B47A-FF60AC5544F1}">
      <dsp:nvSpPr>
        <dsp:cNvPr id="0" name=""/>
        <dsp:cNvSpPr/>
      </dsp:nvSpPr>
      <dsp:spPr>
        <a:xfrm rot="5400000">
          <a:off x="-317762" y="2149808"/>
          <a:ext cx="2118415" cy="1482890"/>
        </a:xfrm>
        <a:prstGeom prst="chevron">
          <a:avLst/>
        </a:prstGeom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Indirect rebound</a:t>
          </a:r>
          <a:endParaRPr lang="el-GR" sz="1800" b="1" kern="1200" dirty="0"/>
        </a:p>
      </dsp:txBody>
      <dsp:txXfrm rot="-5400000">
        <a:off x="1" y="2573490"/>
        <a:ext cx="1482890" cy="635525"/>
      </dsp:txXfrm>
    </dsp:sp>
    <dsp:sp modelId="{2912F0A5-E26C-440D-88C5-95BB4F62484C}">
      <dsp:nvSpPr>
        <dsp:cNvPr id="0" name=""/>
        <dsp:cNvSpPr/>
      </dsp:nvSpPr>
      <dsp:spPr>
        <a:xfrm rot="5400000">
          <a:off x="2746337" y="568599"/>
          <a:ext cx="1376969" cy="3903863"/>
        </a:xfrm>
        <a:prstGeom prst="round2SameRect">
          <a:avLst/>
        </a:prstGeom>
        <a:solidFill>
          <a:srgbClr val="B3E5EA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l-GR" sz="1900" kern="1200" dirty="0">
              <a:solidFill>
                <a:schemeClr val="bg1"/>
              </a:solidFill>
            </a:rPr>
            <a:t>  	</a:t>
          </a:r>
          <a:r>
            <a:rPr lang="el-GR" sz="1600" kern="1200" dirty="0">
              <a:solidFill>
                <a:schemeClr val="bg1"/>
              </a:solidFill>
            </a:rPr>
            <a:t>Η αυξημένη κατανάλωση αγαθών και υπηρεσιών από το χαμηλότερο κόστος μίας άλλης υπηρεσίας.</a:t>
          </a:r>
          <a:endParaRPr lang="el-GR" sz="1900" kern="1200" dirty="0">
            <a:solidFill>
              <a:schemeClr val="bg1"/>
            </a:solidFill>
          </a:endParaRPr>
        </a:p>
      </dsp:txBody>
      <dsp:txXfrm rot="-5400000">
        <a:off x="1482890" y="1899264"/>
        <a:ext cx="3836645" cy="12425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804C3-7090-463E-833D-337BA7FCBD13}">
      <dsp:nvSpPr>
        <dsp:cNvPr id="0" name=""/>
        <dsp:cNvSpPr/>
      </dsp:nvSpPr>
      <dsp:spPr>
        <a:xfrm>
          <a:off x="0" y="-2"/>
          <a:ext cx="1862218" cy="1304877"/>
        </a:xfrm>
        <a:prstGeom prst="ellipse">
          <a:avLst/>
        </a:prstGeom>
        <a:gradFill flip="none" rotWithShape="0">
          <a:gsLst>
            <a:gs pos="0">
              <a:schemeClr val="accent1">
                <a:lumMod val="50000"/>
                <a:shade val="30000"/>
                <a:satMod val="115000"/>
              </a:schemeClr>
            </a:gs>
            <a:gs pos="50000">
              <a:schemeClr val="accent1">
                <a:lumMod val="50000"/>
                <a:shade val="67500"/>
                <a:satMod val="115000"/>
              </a:schemeClr>
            </a:gs>
            <a:gs pos="100000">
              <a:schemeClr val="accent1">
                <a:lumMod val="50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The Efficiency Paradox</a:t>
          </a:r>
          <a:endParaRPr lang="el-GR" sz="1900" kern="1200" dirty="0"/>
        </a:p>
      </dsp:txBody>
      <dsp:txXfrm>
        <a:off x="310369" y="217477"/>
        <a:ext cx="1241479" cy="869918"/>
      </dsp:txXfrm>
    </dsp:sp>
    <dsp:sp modelId="{60FE7EA3-E691-451C-8985-838FB0C7E364}">
      <dsp:nvSpPr>
        <dsp:cNvPr id="0" name=""/>
        <dsp:cNvSpPr/>
      </dsp:nvSpPr>
      <dsp:spPr>
        <a:xfrm>
          <a:off x="333209" y="32253"/>
          <a:ext cx="1231800" cy="1231800"/>
        </a:xfrm>
        <a:prstGeom prst="circularArrow">
          <a:avLst>
            <a:gd name="adj1" fmla="val 5085"/>
            <a:gd name="adj2" fmla="val 327528"/>
            <a:gd name="adj3" fmla="val 15680544"/>
            <a:gd name="adj4" fmla="val 16391928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7AA11C-D24E-4B8E-B4BF-24CCBA908DE5}">
      <dsp:nvSpPr>
        <dsp:cNvPr id="0" name=""/>
        <dsp:cNvSpPr/>
      </dsp:nvSpPr>
      <dsp:spPr>
        <a:xfrm rot="16200000">
          <a:off x="592635" y="-592635"/>
          <a:ext cx="2101329" cy="3286599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Πρωταρχικές πηγές ενέργειας: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tx2"/>
              </a:solidFill>
            </a:rPr>
            <a:t>Πετρέλαιο: 31,49%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tx1">
                  <a:lumMod val="65000"/>
                  <a:lumOff val="35000"/>
                </a:schemeClr>
              </a:solidFill>
            </a:rPr>
            <a:t>Άνθρακας: 26,88%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l-GR" sz="1600" kern="1200" dirty="0">
              <a:solidFill>
                <a:schemeClr val="bg2">
                  <a:lumMod val="20000"/>
                  <a:lumOff val="80000"/>
                </a:schemeClr>
              </a:solidFill>
            </a:rPr>
            <a:t>Φυσικό αέριο: 22,84%</a:t>
          </a:r>
        </a:p>
      </dsp:txBody>
      <dsp:txXfrm rot="5400000">
        <a:off x="0" y="420266"/>
        <a:ext cx="3286599" cy="126079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34CA4-AA6A-4E01-9AFC-4CA4F18B7008}">
      <dsp:nvSpPr>
        <dsp:cNvPr id="0" name=""/>
        <dsp:cNvSpPr/>
      </dsp:nvSpPr>
      <dsp:spPr>
        <a:xfrm rot="16200000">
          <a:off x="976135" y="-976135"/>
          <a:ext cx="1323438" cy="3275709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1" kern="1200" dirty="0"/>
            <a:t>Συνολική ενεργειακή κατανάλωση</a:t>
          </a:r>
          <a:r>
            <a:rPr lang="el-GR" sz="1600" kern="1200" dirty="0"/>
            <a:t>: 14.279.569 </a:t>
          </a:r>
          <a:r>
            <a:rPr lang="en-US" sz="1600" kern="1200" dirty="0"/>
            <a:t>ktoe</a:t>
          </a:r>
          <a:r>
            <a:rPr lang="el-GR" sz="1600" kern="1200" dirty="0"/>
            <a:t> </a:t>
          </a:r>
        </a:p>
      </dsp:txBody>
      <dsp:txXfrm rot="5400000">
        <a:off x="0" y="264688"/>
        <a:ext cx="3275709" cy="79406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90BB2C-A7A0-4E13-AFFB-86DE7C13BA10}">
      <dsp:nvSpPr>
        <dsp:cNvPr id="0" name=""/>
        <dsp:cNvSpPr/>
      </dsp:nvSpPr>
      <dsp:spPr>
        <a:xfrm rot="16200000">
          <a:off x="981579" y="-981579"/>
          <a:ext cx="1323439" cy="3286599"/>
        </a:xfrm>
        <a:prstGeom prst="flowChartManualOperati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Μετριασμός της κατανάλωσης των ορυκτών καυσίμων μετά το 2015</a:t>
          </a:r>
        </a:p>
      </dsp:txBody>
      <dsp:txXfrm rot="5400000">
        <a:off x="-1" y="264689"/>
        <a:ext cx="3286599" cy="794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>
            <a:extLst>
              <a:ext uri="{FF2B5EF4-FFF2-40B4-BE49-F238E27FC236}">
                <a16:creationId xmlns:a16="http://schemas.microsoft.com/office/drawing/2014/main" id="{EE48C20E-93A4-3CAA-6C07-FAF035F9AD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0B911B15-6E8F-891F-855F-9890FE2879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8E4FF-98CD-4927-9E4F-2AC06E730C43}" type="datetimeFigureOut">
              <a:rPr lang="el-GR" smtClean="0"/>
              <a:t>28/3/2023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D4E9E38B-3741-A86C-5D82-1CA87D94F6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65EE9628-48C9-FEEB-E596-ED1BC4F80E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D3F2-5233-4F22-835C-1E3AAD9D7E3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58659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3780D-6235-4459-B33E-12B625C5666C}" type="datetimeFigureOut">
              <a:rPr lang="el-GR" smtClean="0"/>
              <a:t>28/3/2023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1A0E-4130-496E-9D94-9A177777078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6591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7C8CBF4-FDD2-65A7-0960-0C4D425DFB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l-G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EMEM 2012/13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B18AD9AF-BD0C-115B-945A-ED87121E972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l-G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ESCP Europe Madrid Campus 2013</a:t>
            </a:r>
          </a:p>
        </p:txBody>
      </p:sp>
      <p:sp>
        <p:nvSpPr>
          <p:cNvPr id="6148" name="Rectangle 7">
            <a:extLst>
              <a:ext uri="{FF2B5EF4-FFF2-40B4-BE49-F238E27FC236}">
                <a16:creationId xmlns:a16="http://schemas.microsoft.com/office/drawing/2014/main" id="{74036C9E-9169-3C98-CF40-1C38718CCD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389176-8B70-471A-BC04-623A9F089CEE}" type="slidenum">
              <a:rPr kumimoji="0" lang="en-GB" altLang="el-G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l-G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149" name="Rectangle 2">
            <a:extLst>
              <a:ext uri="{FF2B5EF4-FFF2-40B4-BE49-F238E27FC236}">
                <a16:creationId xmlns:a16="http://schemas.microsoft.com/office/drawing/2014/main" id="{988D6125-A8E7-0EA2-9CB4-5C34B2C576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ln/>
        </p:spPr>
      </p:sp>
      <p:sp>
        <p:nvSpPr>
          <p:cNvPr id="6150" name="Rectangle 3">
            <a:extLst>
              <a:ext uri="{FF2B5EF4-FFF2-40B4-BE49-F238E27FC236}">
                <a16:creationId xmlns:a16="http://schemas.microsoft.com/office/drawing/2014/main" id="{0300239C-FCC9-DFE7-DF65-8250787BDD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6463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81A0E-4130-496E-9D94-9A177777078A}" type="slidenum">
              <a:rPr lang="el-GR" smtClean="0"/>
              <a:t>17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99697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81A0E-4130-496E-9D94-9A177777078A}" type="slidenum">
              <a:rPr lang="el-GR" smtClean="0"/>
              <a:t>18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89038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A81A0E-4130-496E-9D94-9A177777078A}" type="slidenum">
              <a:rPr lang="el-GR" smtClean="0"/>
              <a:t>20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01957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EAF05A85-4F4D-C18F-310C-EFE6DC9802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97650"/>
            <a:ext cx="12192000" cy="26035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GB" altLang="el-GR" sz="180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59218C0-D357-2B6D-950B-7057D95D7C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790575"/>
            <a:ext cx="12184185" cy="71438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GB" altLang="el-GR" sz="1800"/>
          </a:p>
        </p:txBody>
      </p:sp>
      <p:pic>
        <p:nvPicPr>
          <p:cNvPr id="4" name="Picture 11">
            <a:extLst>
              <a:ext uri="{FF2B5EF4-FFF2-40B4-BE49-F238E27FC236}">
                <a16:creationId xmlns:a16="http://schemas.microsoft.com/office/drawing/2014/main" id="{5B0F257F-2C12-B7DE-DFE5-3F80850D0E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539" y="68264"/>
            <a:ext cx="2000738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9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19339"/>
            <a:ext cx="12192000" cy="1470025"/>
          </a:xfrm>
        </p:spPr>
        <p:txBody>
          <a:bodyPr/>
          <a:lstStyle>
            <a:lvl1pPr marL="0" indent="0" algn="ctr">
              <a:defRPr sz="2800">
                <a:solidFill>
                  <a:srgbClr val="336699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7899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749801"/>
            <a:ext cx="12192000" cy="911225"/>
          </a:xfrm>
          <a:ln algn="ctr"/>
        </p:spPr>
        <p:txBody>
          <a:bodyPr/>
          <a:lstStyle>
            <a:lvl1pPr marL="0" indent="0" algn="ctr">
              <a:buFontTx/>
              <a:buNone/>
              <a:defRPr sz="1200" b="1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C2D8BCD-9486-4068-D5A8-0B01C1EA540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06801C2-F114-4338-8EA7-075875CC55D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73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76D4059-5B63-D8DD-6FBF-207EBCC3F29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CE4C70-F423-4699-840A-54DCC0D5D9C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228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8861" y="1"/>
            <a:ext cx="2922954" cy="6010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581292" cy="6010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00FBB6B-92E7-BAA6-AB15-79C358DA7AA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960B7-F739-408E-8A9B-BA17442757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65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5748272-A070-3E54-7BF8-35FC8ECB346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7DD623-5079-4243-BCB7-4226543DD22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11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238BA65-D092-B653-6F58-1FFB05D847A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89F12-98F5-4410-B606-BAA929A718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861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016" y="1484313"/>
            <a:ext cx="5392615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1484313"/>
            <a:ext cx="5392615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C5D5847-86D4-665E-2950-D62924421CA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B07823-2872-416D-8664-28D3460B23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51646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0E5259BC-5AE2-0ADB-3EF4-BF6467EFAB6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D3EC6-A0FE-401E-9DDF-F43FEB8CD1C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383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918CEAB-6656-206C-7509-64C0AEC5EFC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69406D-B7DE-4C9D-8AC9-C4A5B7BB5F2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172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0ABEDB71-BDC0-6C14-CB3F-5DC07B5A0D8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F5DA2C-AB4C-47BE-8C14-79328393FB4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76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359403C-97ED-6833-1064-CA7CE243DED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3C03E4-44A0-42A8-99A8-A03C13AA7F7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836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2D2BC51-F89C-BCF8-6A11-C91D83F839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8D6083-AE31-4F79-B796-25FF39EC719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9023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783B447-2C1D-9F0A-D727-4E89501FC6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"/>
            <a:ext cx="10173678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DFA90F5-79F6-F76D-3975-4A12DCE821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19015" y="148431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/>
              <a:t>Click to edit Master text styles</a:t>
            </a:r>
          </a:p>
          <a:p>
            <a:pPr lvl="1"/>
            <a:r>
              <a:rPr lang="en-GB" altLang="el-GR"/>
              <a:t>Second level</a:t>
            </a:r>
          </a:p>
          <a:p>
            <a:pPr lvl="2"/>
            <a:r>
              <a:rPr lang="en-GB" altLang="el-GR"/>
              <a:t>Third level</a:t>
            </a:r>
          </a:p>
          <a:p>
            <a:pPr lvl="3"/>
            <a:r>
              <a:rPr lang="en-GB" altLang="el-GR"/>
              <a:t>Fourth level</a:t>
            </a:r>
          </a:p>
        </p:txBody>
      </p:sp>
      <p:sp>
        <p:nvSpPr>
          <p:cNvPr id="1028" name="Rectangle 5">
            <a:extLst>
              <a:ext uri="{FF2B5EF4-FFF2-40B4-BE49-F238E27FC236}">
                <a16:creationId xmlns:a16="http://schemas.microsoft.com/office/drawing/2014/main" id="{EEB6D3CE-59BC-44C6-59BC-CB9C34D7BA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97650"/>
            <a:ext cx="12192000" cy="26035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GB" altLang="el-GR" sz="1800"/>
          </a:p>
        </p:txBody>
      </p:sp>
      <p:sp>
        <p:nvSpPr>
          <p:cNvPr id="1029" name="Rectangle 6">
            <a:extLst>
              <a:ext uri="{FF2B5EF4-FFF2-40B4-BE49-F238E27FC236}">
                <a16:creationId xmlns:a16="http://schemas.microsoft.com/office/drawing/2014/main" id="{CF799BF2-C4DB-D590-8BD5-BB1C4C010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790575"/>
            <a:ext cx="12184185" cy="71438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GB" altLang="el-GR" sz="180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D52C398A-88F9-D9F3-7249-1275C5FA328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66078" y="6596064"/>
            <a:ext cx="5900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FFFFFF"/>
                </a:solidFill>
              </a:defRPr>
            </a:lvl1pPr>
          </a:lstStyle>
          <a:p>
            <a:fld id="{DCAFCB7A-8DE1-4B56-A77F-F64DE82CAE8B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1" name="Picture 7">
            <a:extLst>
              <a:ext uri="{FF2B5EF4-FFF2-40B4-BE49-F238E27FC236}">
                <a16:creationId xmlns:a16="http://schemas.microsoft.com/office/drawing/2014/main" id="{72B750FF-86F6-5F43-1D5A-3295EDEB400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539" y="68264"/>
            <a:ext cx="2000738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2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447675" indent="-47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marL="447675" indent="-47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2pPr>
      <a:lvl3pPr marL="447675" indent="-47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3pPr>
      <a:lvl4pPr marL="447675" indent="-47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4pPr>
      <a:lvl5pPr marL="447675" indent="-47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5pPr>
      <a:lvl6pPr marL="904875" indent="-4763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6pPr>
      <a:lvl7pPr marL="1362075" indent="-4763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7pPr>
      <a:lvl8pPr marL="1819275" indent="-4763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8pPr>
      <a:lvl9pPr marL="2276475" indent="-4763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cid:image001.png@01D706B7.0151F850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Data" Target="../diagrams/data23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image" Target="../media/image15.png"/><Relationship Id="rId17" Type="http://schemas.microsoft.com/office/2007/relationships/diagramDrawing" Target="../diagrams/drawing23.xml"/><Relationship Id="rId2" Type="http://schemas.openxmlformats.org/officeDocument/2006/relationships/diagramData" Target="../diagrams/data21.xml"/><Relationship Id="rId16" Type="http://schemas.openxmlformats.org/officeDocument/2006/relationships/diagramColors" Target="../diagrams/colors2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5" Type="http://schemas.openxmlformats.org/officeDocument/2006/relationships/diagramQuickStyle" Target="../diagrams/quickStyle23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Layout" Target="../diagrams/layout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4.xml"/><Relationship Id="rId13" Type="http://schemas.openxmlformats.org/officeDocument/2006/relationships/diagramColors" Target="../diagrams/colors25.xml"/><Relationship Id="rId3" Type="http://schemas.openxmlformats.org/officeDocument/2006/relationships/image" Target="../media/image17.png"/><Relationship Id="rId7" Type="http://schemas.openxmlformats.org/officeDocument/2006/relationships/diagramQuickStyle" Target="../diagrams/quickStyle24.xml"/><Relationship Id="rId12" Type="http://schemas.openxmlformats.org/officeDocument/2006/relationships/diagramQuickStyle" Target="../diagrams/quickStyl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4.xml"/><Relationship Id="rId11" Type="http://schemas.openxmlformats.org/officeDocument/2006/relationships/diagramLayout" Target="../diagrams/layout25.xml"/><Relationship Id="rId5" Type="http://schemas.openxmlformats.org/officeDocument/2006/relationships/diagramData" Target="../diagrams/data24.xml"/><Relationship Id="rId10" Type="http://schemas.openxmlformats.org/officeDocument/2006/relationships/diagramData" Target="../diagrams/data25.xml"/><Relationship Id="rId4" Type="http://schemas.openxmlformats.org/officeDocument/2006/relationships/image" Target="../media/image18.png"/><Relationship Id="rId9" Type="http://schemas.microsoft.com/office/2007/relationships/diagramDrawing" Target="../diagrams/drawing24.xml"/><Relationship Id="rId14" Type="http://schemas.microsoft.com/office/2007/relationships/diagramDrawing" Target="../diagrams/drawing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13" Type="http://schemas.openxmlformats.org/officeDocument/2006/relationships/diagramLayout" Target="../diagrams/layout28.xml"/><Relationship Id="rId18" Type="http://schemas.openxmlformats.org/officeDocument/2006/relationships/diagramLayout" Target="../diagrams/layout29.xml"/><Relationship Id="rId3" Type="http://schemas.openxmlformats.org/officeDocument/2006/relationships/diagramLayout" Target="../diagrams/layout26.xml"/><Relationship Id="rId21" Type="http://schemas.microsoft.com/office/2007/relationships/diagramDrawing" Target="../diagrams/drawing29.xml"/><Relationship Id="rId7" Type="http://schemas.openxmlformats.org/officeDocument/2006/relationships/diagramData" Target="../diagrams/data27.xml"/><Relationship Id="rId12" Type="http://schemas.openxmlformats.org/officeDocument/2006/relationships/diagramData" Target="../diagrams/data28.xml"/><Relationship Id="rId17" Type="http://schemas.openxmlformats.org/officeDocument/2006/relationships/diagramData" Target="../diagrams/data29.xml"/><Relationship Id="rId2" Type="http://schemas.openxmlformats.org/officeDocument/2006/relationships/diagramData" Target="../diagrams/data26.xml"/><Relationship Id="rId16" Type="http://schemas.microsoft.com/office/2007/relationships/diagramDrawing" Target="../diagrams/drawing28.xml"/><Relationship Id="rId20" Type="http://schemas.openxmlformats.org/officeDocument/2006/relationships/diagramColors" Target="../diagrams/colors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5" Type="http://schemas.openxmlformats.org/officeDocument/2006/relationships/diagramColors" Target="../diagrams/colors28.xml"/><Relationship Id="rId10" Type="http://schemas.openxmlformats.org/officeDocument/2006/relationships/diagramColors" Target="../diagrams/colors27.xml"/><Relationship Id="rId19" Type="http://schemas.openxmlformats.org/officeDocument/2006/relationships/diagramQuickStyle" Target="../diagrams/quickStyle29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Relationship Id="rId14" Type="http://schemas.openxmlformats.org/officeDocument/2006/relationships/diagramQuickStyle" Target="../diagrams/quickStyle2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13" Type="http://schemas.microsoft.com/office/2007/relationships/diagramDrawing" Target="../diagrams/drawing31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30.xml"/><Relationship Id="rId12" Type="http://schemas.openxmlformats.org/officeDocument/2006/relationships/diagramColors" Target="../diagrams/colors3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0.xml"/><Relationship Id="rId11" Type="http://schemas.openxmlformats.org/officeDocument/2006/relationships/diagramQuickStyle" Target="../diagrams/quickStyle31.xml"/><Relationship Id="rId5" Type="http://schemas.openxmlformats.org/officeDocument/2006/relationships/diagramLayout" Target="../diagrams/layout30.xml"/><Relationship Id="rId10" Type="http://schemas.openxmlformats.org/officeDocument/2006/relationships/diagramLayout" Target="../diagrams/layout31.xml"/><Relationship Id="rId4" Type="http://schemas.openxmlformats.org/officeDocument/2006/relationships/diagramData" Target="../diagrams/data30.xml"/><Relationship Id="rId9" Type="http://schemas.openxmlformats.org/officeDocument/2006/relationships/diagramData" Target="../diagrams/data3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32.xml"/><Relationship Id="rId7" Type="http://schemas.openxmlformats.org/officeDocument/2006/relationships/image" Target="../media/image21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Relationship Id="rId9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Layout" Target="../diagrams/layout33.xml"/><Relationship Id="rId7" Type="http://schemas.openxmlformats.org/officeDocument/2006/relationships/image" Target="../media/image24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4.xml"/><Relationship Id="rId13" Type="http://schemas.microsoft.com/office/2007/relationships/diagramDrawing" Target="../diagrams/drawing35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34.xml"/><Relationship Id="rId12" Type="http://schemas.openxmlformats.org/officeDocument/2006/relationships/diagramColors" Target="../diagrams/colors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4.xml"/><Relationship Id="rId11" Type="http://schemas.openxmlformats.org/officeDocument/2006/relationships/diagramQuickStyle" Target="../diagrams/quickStyle35.xml"/><Relationship Id="rId5" Type="http://schemas.openxmlformats.org/officeDocument/2006/relationships/diagramLayout" Target="../diagrams/layout34.xml"/><Relationship Id="rId10" Type="http://schemas.openxmlformats.org/officeDocument/2006/relationships/diagramLayout" Target="../diagrams/layout35.xml"/><Relationship Id="rId4" Type="http://schemas.openxmlformats.org/officeDocument/2006/relationships/diagramData" Target="../diagrams/data34.xml"/><Relationship Id="rId9" Type="http://schemas.openxmlformats.org/officeDocument/2006/relationships/diagramData" Target="../diagrams/data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image" Target="../media/image8.jpe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7.jpeg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image" Target="../media/image9.jpg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18" Type="http://schemas.openxmlformats.org/officeDocument/2006/relationships/diagramData" Target="../diagrams/data13.xml"/><Relationship Id="rId3" Type="http://schemas.openxmlformats.org/officeDocument/2006/relationships/diagramData" Target="../diagrams/data10.xml"/><Relationship Id="rId21" Type="http://schemas.openxmlformats.org/officeDocument/2006/relationships/diagramColors" Target="../diagrams/colors13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image" Target="../media/image10.jpg"/><Relationship Id="rId16" Type="http://schemas.openxmlformats.org/officeDocument/2006/relationships/diagramColors" Target="../diagrams/colors12.xml"/><Relationship Id="rId20" Type="http://schemas.openxmlformats.org/officeDocument/2006/relationships/diagramQuickStyle" Target="../diagrams/quickStyl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19" Type="http://schemas.openxmlformats.org/officeDocument/2006/relationships/diagramLayout" Target="../diagrams/layout13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Relationship Id="rId22" Type="http://schemas.microsoft.com/office/2007/relationships/diagramDrawing" Target="../diagrams/drawing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image" Target="../media/image12.png"/><Relationship Id="rId18" Type="http://schemas.microsoft.com/office/2007/relationships/diagramDrawing" Target="../diagrams/drawing16.xml"/><Relationship Id="rId3" Type="http://schemas.openxmlformats.org/officeDocument/2006/relationships/diagramLayout" Target="../diagrams/layout14.xml"/><Relationship Id="rId21" Type="http://schemas.openxmlformats.org/officeDocument/2006/relationships/diagramQuickStyle" Target="../diagrams/quickStyle17.xml"/><Relationship Id="rId7" Type="http://schemas.openxmlformats.org/officeDocument/2006/relationships/diagramData" Target="../diagrams/data15.xml"/><Relationship Id="rId12" Type="http://schemas.openxmlformats.org/officeDocument/2006/relationships/image" Target="../media/image11.png"/><Relationship Id="rId17" Type="http://schemas.openxmlformats.org/officeDocument/2006/relationships/diagramColors" Target="../diagrams/colors16.xml"/><Relationship Id="rId2" Type="http://schemas.openxmlformats.org/officeDocument/2006/relationships/diagramData" Target="../diagrams/data14.xml"/><Relationship Id="rId16" Type="http://schemas.openxmlformats.org/officeDocument/2006/relationships/diagramQuickStyle" Target="../diagrams/quickStyle16.xml"/><Relationship Id="rId20" Type="http://schemas.openxmlformats.org/officeDocument/2006/relationships/diagramLayout" Target="../diagrams/layout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5" Type="http://schemas.openxmlformats.org/officeDocument/2006/relationships/diagramLayout" Target="../diagrams/layout16.xml"/><Relationship Id="rId23" Type="http://schemas.microsoft.com/office/2007/relationships/diagramDrawing" Target="../diagrams/drawing17.xml"/><Relationship Id="rId10" Type="http://schemas.openxmlformats.org/officeDocument/2006/relationships/diagramColors" Target="../diagrams/colors15.xml"/><Relationship Id="rId19" Type="http://schemas.openxmlformats.org/officeDocument/2006/relationships/diagramData" Target="../diagrams/data17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Data" Target="../diagrams/data16.xml"/><Relationship Id="rId22" Type="http://schemas.openxmlformats.org/officeDocument/2006/relationships/diagramColors" Target="../diagrams/colors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8">
            <a:extLst>
              <a:ext uri="{FF2B5EF4-FFF2-40B4-BE49-F238E27FC236}">
                <a16:creationId xmlns:a16="http://schemas.microsoft.com/office/drawing/2014/main" id="{EF8EE6DE-C2DB-9A86-256B-0C0FF707FFE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l-GR" altLang="el-GR" sz="3200" dirty="0">
                <a:solidFill>
                  <a:schemeClr val="tx1"/>
                </a:solidFill>
              </a:rPr>
              <a:t>Ο Αντίκτυπος του </a:t>
            </a:r>
            <a:r>
              <a:rPr lang="en-US" altLang="el-GR" sz="3200" dirty="0">
                <a:solidFill>
                  <a:schemeClr val="tx1"/>
                </a:solidFill>
              </a:rPr>
              <a:t>Covid-19 </a:t>
            </a:r>
            <a:br>
              <a:rPr lang="el-GR" altLang="el-GR" sz="3200" dirty="0">
                <a:solidFill>
                  <a:schemeClr val="tx1"/>
                </a:solidFill>
              </a:rPr>
            </a:br>
            <a:r>
              <a:rPr lang="el-GR" altLang="el-GR" sz="3200" dirty="0">
                <a:solidFill>
                  <a:schemeClr val="tx1"/>
                </a:solidFill>
              </a:rPr>
              <a:t>στην Ενεργειακή Μετάβαση</a:t>
            </a:r>
            <a:endParaRPr lang="en-GB" altLang="el-GR" sz="2400" dirty="0">
              <a:solidFill>
                <a:schemeClr val="tx1"/>
              </a:solidFill>
            </a:endParaRPr>
          </a:p>
        </p:txBody>
      </p:sp>
      <p:sp>
        <p:nvSpPr>
          <p:cNvPr id="5123" name="Rectangle 19">
            <a:extLst>
              <a:ext uri="{FF2B5EF4-FFF2-40B4-BE49-F238E27FC236}">
                <a16:creationId xmlns:a16="http://schemas.microsoft.com/office/drawing/2014/main" id="{79C42402-68A4-80B4-7F18-43A8444BB9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ln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l-GR" altLang="el-GR" sz="2000" dirty="0"/>
              <a:t>Δαφνής Νικόλαος</a:t>
            </a:r>
            <a:endParaRPr lang="en-GB" altLang="el-GR" sz="2000" dirty="0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A4160B11-8987-E3C1-22AB-53B48EC91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826" y="5637213"/>
            <a:ext cx="9909175" cy="455612"/>
          </a:xfrm>
          <a:prstGeom prst="rect">
            <a:avLst/>
          </a:prstGeom>
          <a:noFill/>
          <a:ln algn="ctr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l-GR" sz="1800" kern="0" dirty="0">
                <a:solidFill>
                  <a:srgbClr val="000000"/>
                </a:solidFill>
                <a:latin typeface="Tahoma"/>
              </a:rPr>
              <a:t>Επιβλέπων καθηγητής </a:t>
            </a:r>
          </a:p>
          <a:p>
            <a:pPr eaLnBrk="1" hangingPunct="1">
              <a:defRPr/>
            </a:pPr>
            <a:r>
              <a:rPr lang="el-GR" sz="1800" kern="0" dirty="0">
                <a:solidFill>
                  <a:srgbClr val="000000"/>
                </a:solidFill>
                <a:latin typeface="Tahoma"/>
              </a:rPr>
              <a:t>Παπαευθυμίου Σπύρος</a:t>
            </a:r>
          </a:p>
          <a:p>
            <a:pPr eaLnBrk="1" hangingPunct="1">
              <a:defRPr/>
            </a:pPr>
            <a:endParaRPr lang="en-GB" sz="1800" b="0" kern="0" dirty="0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5126" name="Picture 7">
            <a:extLst>
              <a:ext uri="{FF2B5EF4-FFF2-40B4-BE49-F238E27FC236}">
                <a16:creationId xmlns:a16="http://schemas.microsoft.com/office/drawing/2014/main" id="{4C23DB67-9612-0EE2-6F12-B531E4AB8F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6" y="7938"/>
            <a:ext cx="158432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7195A29-9DA4-68AE-791F-A37B5D252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Συμφωνίες ενεργειακής μετάβασης</a:t>
            </a:r>
          </a:p>
        </p:txBody>
      </p:sp>
      <p:graphicFrame>
        <p:nvGraphicFramePr>
          <p:cNvPr id="5" name="Θέση περιεχομένου 4">
            <a:extLst>
              <a:ext uri="{FF2B5EF4-FFF2-40B4-BE49-F238E27FC236}">
                <a16:creationId xmlns:a16="http://schemas.microsoft.com/office/drawing/2014/main" id="{FC3444C2-B66A-29C9-704D-032D353AFB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4007184"/>
              </p:ext>
            </p:extLst>
          </p:nvPr>
        </p:nvGraphicFramePr>
        <p:xfrm>
          <a:off x="1168923" y="1319754"/>
          <a:ext cx="5222450" cy="4939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7F4A8C29-C58D-27A7-8A1A-C1F2581567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10</a:t>
            </a:fld>
            <a:endParaRPr lang="en-GB" altLang="en-US"/>
          </a:p>
        </p:txBody>
      </p:sp>
      <p:graphicFrame>
        <p:nvGraphicFramePr>
          <p:cNvPr id="7" name="Διάγραμμα 6">
            <a:extLst>
              <a:ext uri="{FF2B5EF4-FFF2-40B4-BE49-F238E27FC236}">
                <a16:creationId xmlns:a16="http://schemas.microsoft.com/office/drawing/2014/main" id="{F249AAAA-1A85-CC1E-CCC1-0354837607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9112209"/>
              </p:ext>
            </p:extLst>
          </p:nvPr>
        </p:nvGraphicFramePr>
        <p:xfrm>
          <a:off x="6608189" y="2151918"/>
          <a:ext cx="4534292" cy="1912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Διάγραμμα 14">
            <a:extLst>
              <a:ext uri="{FF2B5EF4-FFF2-40B4-BE49-F238E27FC236}">
                <a16:creationId xmlns:a16="http://schemas.microsoft.com/office/drawing/2014/main" id="{1DB3AEE1-3FAE-F4DF-591C-03C9C03CE4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558400"/>
              </p:ext>
            </p:extLst>
          </p:nvPr>
        </p:nvGraphicFramePr>
        <p:xfrm>
          <a:off x="6608189" y="3930976"/>
          <a:ext cx="4685122" cy="2665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54129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22FE53-B073-45E6-AAAD-6656DEF5B2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FC22FE53-B073-45E6-AAAD-6656DEF5B2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FC22FE53-B073-45E6-AAAD-6656DEF5B2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FC22FE53-B073-45E6-AAAD-6656DEF5B2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381637-C33E-44E8-BCCD-1FB51770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92381637-C33E-44E8-BCCD-1FB51770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92381637-C33E-44E8-BCCD-1FB51770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92381637-C33E-44E8-BCCD-1FB517703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3B4E7C2-7EE6-4B74-8918-F9E2928E9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B3B4E7C2-7EE6-4B74-8918-F9E2928E9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B3B4E7C2-7EE6-4B74-8918-F9E2928E9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B3B4E7C2-7EE6-4B74-8918-F9E2928E9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1DFE16-4B2A-4B88-B150-8895C57B5C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671DFE16-4B2A-4B88-B150-8895C57B5C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671DFE16-4B2A-4B88-B150-8895C57B5C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671DFE16-4B2A-4B88-B150-8895C57B5C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F7045F6-251A-4BA7-8389-1D1956B85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1F7045F6-251A-4BA7-8389-1D1956B85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1F7045F6-251A-4BA7-8389-1D1956B85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1F7045F6-251A-4BA7-8389-1D1956B854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5FC038-D18F-4CF3-B6DB-C464135E2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7B5FC038-D18F-4CF3-B6DB-C464135E2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7B5FC038-D18F-4CF3-B6DB-C464135E2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7B5FC038-D18F-4CF3-B6DB-C464135E24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F64DA7-B178-4068-8785-B0ECC879A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FFF64DA7-B178-4068-8785-B0ECC879A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FFF64DA7-B178-4068-8785-B0ECC879A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FFF64DA7-B178-4068-8785-B0ECC879A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7" grpId="0">
        <p:bldAsOne/>
      </p:bldGraphic>
      <p:bldGraphic spid="1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5B1F587-DAE8-6285-9441-7E299512D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Ενέργεια στα χρόνια της πανδημίας</a:t>
            </a:r>
            <a:endParaRPr lang="el-GR" dirty="0"/>
          </a:p>
        </p:txBody>
      </p:sp>
      <p:graphicFrame>
        <p:nvGraphicFramePr>
          <p:cNvPr id="11" name="Θέση περιεχομένου 10">
            <a:extLst>
              <a:ext uri="{FF2B5EF4-FFF2-40B4-BE49-F238E27FC236}">
                <a16:creationId xmlns:a16="http://schemas.microsoft.com/office/drawing/2014/main" id="{2063A7B1-4B8D-4351-C304-B67449A853DF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6929518"/>
              </p:ext>
            </p:extLst>
          </p:nvPr>
        </p:nvGraphicFramePr>
        <p:xfrm>
          <a:off x="603735" y="3943905"/>
          <a:ext cx="2778205" cy="2267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EE7F7E32-B5AD-359B-1C9E-CE3072C19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07823-2872-416D-8664-28D3460B2305}" type="slidenum">
              <a:rPr lang="en-GB" altLang="en-US" smtClean="0"/>
              <a:pPr/>
              <a:t>11</a:t>
            </a:fld>
            <a:endParaRPr lang="en-GB" altLang="en-US"/>
          </a:p>
        </p:txBody>
      </p:sp>
      <p:graphicFrame>
        <p:nvGraphicFramePr>
          <p:cNvPr id="10" name="Θέση περιεχομένου 9">
            <a:extLst>
              <a:ext uri="{FF2B5EF4-FFF2-40B4-BE49-F238E27FC236}">
                <a16:creationId xmlns:a16="http://schemas.microsoft.com/office/drawing/2014/main" id="{980ADC0E-4560-0D2C-F5D5-A4E5A4BFDBAE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842859"/>
              </p:ext>
            </p:extLst>
          </p:nvPr>
        </p:nvGraphicFramePr>
        <p:xfrm>
          <a:off x="603735" y="1543434"/>
          <a:ext cx="2778205" cy="2267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8" name="Εικόνα 17">
            <a:extLst>
              <a:ext uri="{FF2B5EF4-FFF2-40B4-BE49-F238E27FC236}">
                <a16:creationId xmlns:a16="http://schemas.microsoft.com/office/drawing/2014/main" id="{5D04C93D-339B-A869-8924-FC9F7CEBC3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748" y="1543434"/>
            <a:ext cx="6956259" cy="4555525"/>
          </a:xfrm>
          <a:prstGeom prst="rect">
            <a:avLst/>
          </a:prstGeom>
        </p:spPr>
      </p:pic>
      <p:graphicFrame>
        <p:nvGraphicFramePr>
          <p:cNvPr id="20" name="Διάγραμμα 19">
            <a:extLst>
              <a:ext uri="{FF2B5EF4-FFF2-40B4-BE49-F238E27FC236}">
                <a16:creationId xmlns:a16="http://schemas.microsoft.com/office/drawing/2014/main" id="{B2DC2DB1-5DA2-6E70-7421-EBE17B0F7B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731057"/>
              </p:ext>
            </p:extLst>
          </p:nvPr>
        </p:nvGraphicFramePr>
        <p:xfrm>
          <a:off x="603734" y="1197866"/>
          <a:ext cx="2778205" cy="345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44762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0" grpId="0">
        <p:bldAsOne/>
      </p:bldGraphic>
      <p:bldGraphic spid="2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470C40B-03A8-88CF-2DBF-444EB4A21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Ενέργεια στα χρόνια της πανδημίας</a:t>
            </a:r>
          </a:p>
        </p:txBody>
      </p:sp>
      <p:pic>
        <p:nvPicPr>
          <p:cNvPr id="6" name="Θέση περιεχομένου 5">
            <a:extLst>
              <a:ext uri="{FF2B5EF4-FFF2-40B4-BE49-F238E27FC236}">
                <a16:creationId xmlns:a16="http://schemas.microsoft.com/office/drawing/2014/main" id="{E77199AC-1031-EEF3-6938-24CE6C52DC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52" y="2944012"/>
            <a:ext cx="3818474" cy="3190458"/>
          </a:xfrm>
        </p:spPr>
      </p:pic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5C9C2735-FD7F-80D6-090A-C9BE405B8D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12</a:t>
            </a:fld>
            <a:endParaRPr lang="en-GB" altLang="en-US"/>
          </a:p>
        </p:txBody>
      </p:sp>
      <p:pic>
        <p:nvPicPr>
          <p:cNvPr id="8" name="Εικόνα 7" descr="Εικόνα που περιέχει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C5AF104A-E471-A874-083E-FC4600D01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4012"/>
            <a:ext cx="4022476" cy="3190458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DEFE4849-193A-478F-26F3-8BDF46E80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272" y="2944012"/>
            <a:ext cx="3818474" cy="3190458"/>
          </a:xfrm>
          <a:prstGeom prst="rect">
            <a:avLst/>
          </a:prstGeom>
        </p:spPr>
      </p:pic>
      <p:graphicFrame>
        <p:nvGraphicFramePr>
          <p:cNvPr id="13" name="Διάγραμμα 12">
            <a:extLst>
              <a:ext uri="{FF2B5EF4-FFF2-40B4-BE49-F238E27FC236}">
                <a16:creationId xmlns:a16="http://schemas.microsoft.com/office/drawing/2014/main" id="{89784322-5CBE-B47F-B13A-21E2DF7F56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7644012"/>
              </p:ext>
            </p:extLst>
          </p:nvPr>
        </p:nvGraphicFramePr>
        <p:xfrm>
          <a:off x="4335261" y="1840563"/>
          <a:ext cx="7856739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4" name="Διάγραμμα 13">
            <a:extLst>
              <a:ext uri="{FF2B5EF4-FFF2-40B4-BE49-F238E27FC236}">
                <a16:creationId xmlns:a16="http://schemas.microsoft.com/office/drawing/2014/main" id="{C4190459-6343-0813-1C94-2470C709D4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886792"/>
              </p:ext>
            </p:extLst>
          </p:nvPr>
        </p:nvGraphicFramePr>
        <p:xfrm>
          <a:off x="9234742" y="1229557"/>
          <a:ext cx="2957258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4252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4D76D3E-ABE7-1DD9-69A8-F0D3E26A8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Ενέργεια στα χρόνια της πανδημίας</a:t>
            </a:r>
          </a:p>
        </p:txBody>
      </p:sp>
      <p:graphicFrame>
        <p:nvGraphicFramePr>
          <p:cNvPr id="13" name="Θέση περιεχομένου 12">
            <a:extLst>
              <a:ext uri="{FF2B5EF4-FFF2-40B4-BE49-F238E27FC236}">
                <a16:creationId xmlns:a16="http://schemas.microsoft.com/office/drawing/2014/main" id="{BD0A91ED-AD7F-862D-D13E-3C5CFF2110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739221"/>
              </p:ext>
            </p:extLst>
          </p:nvPr>
        </p:nvGraphicFramePr>
        <p:xfrm>
          <a:off x="674560" y="1676262"/>
          <a:ext cx="11407882" cy="2792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ABD6EC2A-EECA-C0EF-83F7-5ECF5FF11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13</a:t>
            </a:fld>
            <a:endParaRPr lang="en-GB" altLang="en-US"/>
          </a:p>
        </p:txBody>
      </p:sp>
      <p:graphicFrame>
        <p:nvGraphicFramePr>
          <p:cNvPr id="12" name="Διάγραμμα 11">
            <a:extLst>
              <a:ext uri="{FF2B5EF4-FFF2-40B4-BE49-F238E27FC236}">
                <a16:creationId xmlns:a16="http://schemas.microsoft.com/office/drawing/2014/main" id="{F15F423A-2BCF-22FB-9129-934EA65B1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518232"/>
              </p:ext>
            </p:extLst>
          </p:nvPr>
        </p:nvGraphicFramePr>
        <p:xfrm>
          <a:off x="9333522" y="1306930"/>
          <a:ext cx="2858478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Διάγραμμα 16">
            <a:extLst>
              <a:ext uri="{FF2B5EF4-FFF2-40B4-BE49-F238E27FC236}">
                <a16:creationId xmlns:a16="http://schemas.microsoft.com/office/drawing/2014/main" id="{0D13EFDE-D17A-4A1B-7A6B-9ACF6DBA28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8599660"/>
              </p:ext>
            </p:extLst>
          </p:nvPr>
        </p:nvGraphicFramePr>
        <p:xfrm>
          <a:off x="674560" y="4572000"/>
          <a:ext cx="4412279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9" name="Διάγραμμα 18">
            <a:extLst>
              <a:ext uri="{FF2B5EF4-FFF2-40B4-BE49-F238E27FC236}">
                <a16:creationId xmlns:a16="http://schemas.microsoft.com/office/drawing/2014/main" id="{AE6F7E43-1F6E-F532-241A-760660B29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1378254"/>
              </p:ext>
            </p:extLst>
          </p:nvPr>
        </p:nvGraphicFramePr>
        <p:xfrm>
          <a:off x="8888435" y="4659663"/>
          <a:ext cx="2108377" cy="1782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9836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6CEFAB1-CF26-407A-A623-3651B6576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06CEFAB1-CF26-407A-A623-3651B6576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06CEFAB1-CF26-407A-A623-3651B6576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graphicEl>
                                              <a:dgm id="{06CEFAB1-CF26-407A-A623-3651B6576E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ADF1211-AC62-436D-AE6E-B4F202EF36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graphicEl>
                                              <a:dgm id="{AADF1211-AC62-436D-AE6E-B4F202EF36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graphicEl>
                                              <a:dgm id="{AADF1211-AC62-436D-AE6E-B4F202EF36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graphicEl>
                                              <a:dgm id="{AADF1211-AC62-436D-AE6E-B4F202EF36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F357194A-FB0D-45BE-A5ED-DAC84BB3F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F357194A-FB0D-45BE-A5ED-DAC84BB3F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graphicEl>
                                              <a:dgm id="{F357194A-FB0D-45BE-A5ED-DAC84BB3F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graphicEl>
                                              <a:dgm id="{F357194A-FB0D-45BE-A5ED-DAC84BB3F0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B05905D-71E7-4FFB-8928-D5C25A968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graphicEl>
                                              <a:dgm id="{7B05905D-71E7-4FFB-8928-D5C25A968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graphicEl>
                                              <a:dgm id="{7B05905D-71E7-4FFB-8928-D5C25A968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graphicEl>
                                              <a:dgm id="{7B05905D-71E7-4FFB-8928-D5C25A9681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48046EB9-DCFD-4242-8E6D-759166FAD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graphicEl>
                                              <a:dgm id="{48046EB9-DCFD-4242-8E6D-759166FAD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graphicEl>
                                              <a:dgm id="{48046EB9-DCFD-4242-8E6D-759166FAD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graphicEl>
                                              <a:dgm id="{48046EB9-DCFD-4242-8E6D-759166FAD6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84E7AC6-8156-405C-9293-3364BACCD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graphicEl>
                                              <a:dgm id="{D84E7AC6-8156-405C-9293-3364BACCD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graphicEl>
                                              <a:dgm id="{D84E7AC6-8156-405C-9293-3364BACCD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graphicEl>
                                              <a:dgm id="{D84E7AC6-8156-405C-9293-3364BACCD3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45DE72EE-E002-43B4-B872-819067693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graphicEl>
                                              <a:dgm id="{45DE72EE-E002-43B4-B872-819067693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graphicEl>
                                              <a:dgm id="{45DE72EE-E002-43B4-B872-819067693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graphicEl>
                                              <a:dgm id="{45DE72EE-E002-43B4-B872-8190676933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C939D3D-2672-445C-822A-BF1572C5D4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graphicEl>
                                              <a:dgm id="{AC939D3D-2672-445C-822A-BF1572C5D4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graphicEl>
                                              <a:dgm id="{AC939D3D-2672-445C-822A-BF1572C5D4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graphicEl>
                                              <a:dgm id="{AC939D3D-2672-445C-822A-BF1572C5D4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A65145A-B368-46D4-AAE1-104DADC54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graphicEl>
                                              <a:dgm id="{7A65145A-B368-46D4-AAE1-104DADC54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>
                                            <p:graphicEl>
                                              <a:dgm id="{7A65145A-B368-46D4-AAE1-104DADC54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graphicEl>
                                              <a:dgm id="{7A65145A-B368-46D4-AAE1-104DADC542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6B0E82A-5FC1-46BC-A217-32EAC5BC5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graphicEl>
                                              <a:dgm id="{C6B0E82A-5FC1-46BC-A217-32EAC5BC5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graphicEl>
                                              <a:dgm id="{C6B0E82A-5FC1-46BC-A217-32EAC5BC5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>
                                            <p:graphicEl>
                                              <a:dgm id="{C6B0E82A-5FC1-46BC-A217-32EAC5BC59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35391F94-D82A-4BA5-9019-7E0844262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graphicEl>
                                              <a:dgm id="{35391F94-D82A-4BA5-9019-7E0844262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graphicEl>
                                              <a:dgm id="{35391F94-D82A-4BA5-9019-7E0844262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>
                                            <p:graphicEl>
                                              <a:dgm id="{35391F94-D82A-4BA5-9019-7E0844262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65AF8D-9BF4-49EC-9F86-409097B8BB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>
                                            <p:graphicEl>
                                              <a:dgm id="{C265AF8D-9BF4-49EC-9F86-409097B8BB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98C7989-C1D1-439C-AE09-BEBC0BA2A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>
                                            <p:graphicEl>
                                              <a:dgm id="{898C7989-C1D1-439C-AE09-BEBC0BA2A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C7273163-C20F-4626-A43D-FFC853DFF4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graphicEl>
                                              <a:dgm id="{C7273163-C20F-4626-A43D-FFC853DFF4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16C96565-B249-42EC-83B0-CAF815CFD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>
                                            <p:graphicEl>
                                              <a:dgm id="{16C96565-B249-42EC-83B0-CAF815CFD8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982462AE-6BA4-41C4-A065-480E2DC58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>
                                            <p:graphicEl>
                                              <a:dgm id="{982462AE-6BA4-41C4-A065-480E2DC584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  <p:bldGraphic spid="12" grpId="0">
        <p:bldSub>
          <a:bldDgm bld="one"/>
        </p:bldSub>
      </p:bldGraphic>
      <p:bldGraphic spid="17" grpId="0">
        <p:bldSub>
          <a:bldDgm/>
        </p:bldSub>
      </p:bldGraphic>
      <p:bldGraphic spid="19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6476AA6-5A02-BC4F-CDC8-317BEA37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Ενέργεια στην Ελλάδα στα χρόνια της πανδημίας</a:t>
            </a:r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5CDB6EF3-8C66-A995-3D53-2D62CF650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14</a:t>
            </a:fld>
            <a:endParaRPr lang="en-GB" altLang="en-US"/>
          </a:p>
        </p:txBody>
      </p:sp>
      <p:pic>
        <p:nvPicPr>
          <p:cNvPr id="7" name="Εικόνα 6" descr="Εικόνα που περιέχει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7A67BA9F-F2B1-DC2D-C555-2637FD80C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63" y="2384935"/>
            <a:ext cx="5281404" cy="3084052"/>
          </a:xfrm>
          <a:prstGeom prst="rect">
            <a:avLst/>
          </a:prstGeom>
        </p:spPr>
      </p:pic>
      <p:pic>
        <p:nvPicPr>
          <p:cNvPr id="9" name="Εικόνα 8" descr="Εικόνα που περιέχει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3000531-1BD3-319D-36D4-C4F875577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67" y="2384935"/>
            <a:ext cx="5281404" cy="3084052"/>
          </a:xfrm>
          <a:prstGeom prst="rect">
            <a:avLst/>
          </a:prstGeom>
        </p:spPr>
      </p:pic>
      <p:graphicFrame>
        <p:nvGraphicFramePr>
          <p:cNvPr id="24" name="Θέση περιεχομένου 23">
            <a:extLst>
              <a:ext uri="{FF2B5EF4-FFF2-40B4-BE49-F238E27FC236}">
                <a16:creationId xmlns:a16="http://schemas.microsoft.com/office/drawing/2014/main" id="{5A522F8C-129A-7C50-07E8-DA07F72409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5462293"/>
              </p:ext>
            </p:extLst>
          </p:nvPr>
        </p:nvGraphicFramePr>
        <p:xfrm>
          <a:off x="609600" y="1139080"/>
          <a:ext cx="10972800" cy="4315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Διάγραμμα 4">
            <a:extLst>
              <a:ext uri="{FF2B5EF4-FFF2-40B4-BE49-F238E27FC236}">
                <a16:creationId xmlns:a16="http://schemas.microsoft.com/office/drawing/2014/main" id="{DB02FF31-A92C-6E54-E799-4139820068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9049444"/>
              </p:ext>
            </p:extLst>
          </p:nvPr>
        </p:nvGraphicFramePr>
        <p:xfrm>
          <a:off x="-4032" y="5828040"/>
          <a:ext cx="4348065" cy="338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97325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85AC489-4CDF-1147-20D3-736B23C00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7"/>
            <a:ext cx="10173678" cy="836613"/>
          </a:xfrm>
        </p:spPr>
        <p:txBody>
          <a:bodyPr/>
          <a:lstStyle/>
          <a:p>
            <a:r>
              <a:rPr lang="el-GR" dirty="0"/>
              <a:t>Κορονοϊός και περιβάλλον</a:t>
            </a:r>
          </a:p>
        </p:txBody>
      </p:sp>
      <p:graphicFrame>
        <p:nvGraphicFramePr>
          <p:cNvPr id="5" name="Θέση περιεχομένου 4">
            <a:extLst>
              <a:ext uri="{FF2B5EF4-FFF2-40B4-BE49-F238E27FC236}">
                <a16:creationId xmlns:a16="http://schemas.microsoft.com/office/drawing/2014/main" id="{91B6136E-C719-B777-AE4D-13811EA66F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2055055"/>
              </p:ext>
            </p:extLst>
          </p:nvPr>
        </p:nvGraphicFramePr>
        <p:xfrm>
          <a:off x="719015" y="1484313"/>
          <a:ext cx="10972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98BA0EA2-9624-82A3-8C89-4DE7620086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15</a:t>
            </a:fld>
            <a:endParaRPr lang="en-GB" altLang="en-US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444FB8EF-595C-E639-8C20-525438052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62" y="2167939"/>
            <a:ext cx="5852843" cy="3691369"/>
          </a:xfrm>
          <a:prstGeom prst="rect">
            <a:avLst/>
          </a:prstGeom>
        </p:spPr>
      </p:pic>
      <p:pic>
        <p:nvPicPr>
          <p:cNvPr id="6" name="Γραφικό 5" descr="Βέλος προς τα δεξιά με συμπαγές γέμισμα">
            <a:extLst>
              <a:ext uri="{FF2B5EF4-FFF2-40B4-BE49-F238E27FC236}">
                <a16:creationId xmlns:a16="http://schemas.microsoft.com/office/drawing/2014/main" id="{516E15F6-B053-F1A4-FE39-56D253DCC9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339453">
            <a:off x="4060071" y="4296974"/>
            <a:ext cx="159254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5CAC62-70E6-4F30-94DE-4F9A58C6D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5F5CAC62-70E6-4F30-94DE-4F9A58C6D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5F5CAC62-70E6-4F30-94DE-4F9A58C6D8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0B1D11-EDA4-4D8D-8664-D874E75A3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B90B1D11-EDA4-4D8D-8664-D874E75A3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B90B1D11-EDA4-4D8D-8664-D874E75A3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DEE30A-3AB3-4575-A634-3A1082C29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66DEE30A-3AB3-4575-A634-3A1082C29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66DEE30A-3AB3-4575-A634-3A1082C29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CB4A48C-E54D-8C96-D301-BB41089A3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Κορονοϊός και περιβάλλον</a:t>
            </a:r>
          </a:p>
        </p:txBody>
      </p:sp>
      <p:graphicFrame>
        <p:nvGraphicFramePr>
          <p:cNvPr id="5" name="Θέση περιεχομένου 4">
            <a:extLst>
              <a:ext uri="{FF2B5EF4-FFF2-40B4-BE49-F238E27FC236}">
                <a16:creationId xmlns:a16="http://schemas.microsoft.com/office/drawing/2014/main" id="{BDF7B5B4-A121-42FD-DE29-1DA9A4A383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235524"/>
              </p:ext>
            </p:extLst>
          </p:nvPr>
        </p:nvGraphicFramePr>
        <p:xfrm>
          <a:off x="719015" y="1484313"/>
          <a:ext cx="10972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85BE9AFD-7F10-269C-C2F7-6A510435FB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16</a:t>
            </a:fld>
            <a:endParaRPr lang="en-GB" altLang="en-US"/>
          </a:p>
        </p:txBody>
      </p:sp>
      <p:pic>
        <p:nvPicPr>
          <p:cNvPr id="9" name="Εικόνα 8" descr="Εικόνα που περιέχει κείμενο, στιγμιότυπο οθόνης, υπογραφή&#10;&#10;Περιγραφή που δημιουργήθηκε αυτόματα">
            <a:extLst>
              <a:ext uri="{FF2B5EF4-FFF2-40B4-BE49-F238E27FC236}">
                <a16:creationId xmlns:a16="http://schemas.microsoft.com/office/drawing/2014/main" id="{D49F7D45-0C39-16F1-F5E2-F000096073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2"/>
          <a:stretch/>
        </p:blipFill>
        <p:spPr>
          <a:xfrm>
            <a:off x="719015" y="2569729"/>
            <a:ext cx="5281404" cy="2840386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E69B003A-2CE6-0E78-69FD-DC8313ACE8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8"/>
          <a:stretch/>
        </p:blipFill>
        <p:spPr>
          <a:xfrm>
            <a:off x="6410411" y="2569729"/>
            <a:ext cx="5281404" cy="284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2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3FF43D-737F-4CCF-8C9E-D97E08657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F83FF43D-737F-4CCF-8C9E-D97E08657A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F83FF43D-737F-4CCF-8C9E-D97E08657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F83FF43D-737F-4CCF-8C9E-D97E08657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CCE408-5BCA-488F-9A3E-F88A5CA2B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graphicEl>
                                              <a:dgm id="{22CCE408-5BCA-488F-9A3E-F88A5CA2B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22CCE408-5BCA-488F-9A3E-F88A5CA2B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22CCE408-5BCA-488F-9A3E-F88A5CA2B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DBDB7E7-A523-74CA-1A45-37087C121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173678" cy="836613"/>
          </a:xfrm>
        </p:spPr>
        <p:txBody>
          <a:bodyPr wrap="square" anchor="ctr">
            <a:normAutofit/>
          </a:bodyPr>
          <a:lstStyle/>
          <a:p>
            <a:r>
              <a:rPr lang="el-GR" dirty="0"/>
              <a:t>Επενδύσεις στην ενέργεια εν μέσω πανδημίας</a:t>
            </a:r>
          </a:p>
        </p:txBody>
      </p:sp>
      <p:pic>
        <p:nvPicPr>
          <p:cNvPr id="9" name="Θέση περιεχομένου 8">
            <a:extLst>
              <a:ext uri="{FF2B5EF4-FFF2-40B4-BE49-F238E27FC236}">
                <a16:creationId xmlns:a16="http://schemas.microsoft.com/office/drawing/2014/main" id="{722E624D-99EB-4196-65FD-FA2C497AA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400" y="1031132"/>
            <a:ext cx="6176672" cy="5085533"/>
          </a:xfrm>
          <a:noFill/>
        </p:spPr>
      </p:pic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B9CEEFA6-6734-E99F-5BA5-452AA1EBCD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166078" y="6596064"/>
            <a:ext cx="590063" cy="288925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fld id="{F77DD623-5079-4243-BCB7-4226543DD229}" type="slidenum">
              <a:rPr lang="en-GB" altLang="en-US" smtClean="0"/>
              <a:pPr>
                <a:spcAft>
                  <a:spcPts val="600"/>
                </a:spcAft>
              </a:pPr>
              <a:t>17</a:t>
            </a:fld>
            <a:endParaRPr lang="en-GB" altLang="en-US"/>
          </a:p>
        </p:txBody>
      </p:sp>
      <p:graphicFrame>
        <p:nvGraphicFramePr>
          <p:cNvPr id="11" name="Διάγραμμα 10">
            <a:extLst>
              <a:ext uri="{FF2B5EF4-FFF2-40B4-BE49-F238E27FC236}">
                <a16:creationId xmlns:a16="http://schemas.microsoft.com/office/drawing/2014/main" id="{C467BA2C-BA34-6573-6C37-9D44303FC3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9705391"/>
              </p:ext>
            </p:extLst>
          </p:nvPr>
        </p:nvGraphicFramePr>
        <p:xfrm>
          <a:off x="102630" y="2723745"/>
          <a:ext cx="4534292" cy="2840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5" name="Διάγραμμα 14">
            <a:extLst>
              <a:ext uri="{FF2B5EF4-FFF2-40B4-BE49-F238E27FC236}">
                <a16:creationId xmlns:a16="http://schemas.microsoft.com/office/drawing/2014/main" id="{0A950A5A-F45D-2DEA-3B51-BE6BC36902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8471566"/>
              </p:ext>
            </p:extLst>
          </p:nvPr>
        </p:nvGraphicFramePr>
        <p:xfrm>
          <a:off x="671209" y="1031132"/>
          <a:ext cx="3083668" cy="2130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14994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36DD441-2BDC-C195-FFE5-380C5BC96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Ανάκαμψη μέσω ενεργειακής μετάβασης</a:t>
            </a:r>
          </a:p>
        </p:txBody>
      </p:sp>
      <p:graphicFrame>
        <p:nvGraphicFramePr>
          <p:cNvPr id="6" name="Θέση περιεχομένου 5">
            <a:extLst>
              <a:ext uri="{FF2B5EF4-FFF2-40B4-BE49-F238E27FC236}">
                <a16:creationId xmlns:a16="http://schemas.microsoft.com/office/drawing/2014/main" id="{506EC89A-FCDB-A173-F885-F5FD021477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0431213"/>
              </p:ext>
            </p:extLst>
          </p:nvPr>
        </p:nvGraphicFramePr>
        <p:xfrm>
          <a:off x="701259" y="961879"/>
          <a:ext cx="10972800" cy="553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9D473A73-1739-982C-AF3E-847726DDFC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774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D03BAC6-81DB-4348-9295-B28AFC101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graphicEl>
                                              <a:dgm id="{5D03BAC6-81DB-4348-9295-B28AFC1013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7E3AB4-24D7-467A-9BFF-C85EF59C6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graphicEl>
                                              <a:dgm id="{2B7E3AB4-24D7-467A-9BFF-C85EF59C6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DBEE473-C087-4D71-91F1-42C477D719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>
                                            <p:graphicEl>
                                              <a:dgm id="{CDBEE473-C087-4D71-91F1-42C477D719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1CF3EC2-20AF-4B6C-B565-E042986FD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>
                                            <p:graphicEl>
                                              <a:dgm id="{91CF3EC2-20AF-4B6C-B565-E042986FDD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8CF3C26-7A89-4C18-BA57-1D7B86441F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>
                                            <p:graphicEl>
                                              <a:dgm id="{E8CF3C26-7A89-4C18-BA57-1D7B86441F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AF48B3C-1BE6-4746-B344-613199A91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>
                                            <p:graphicEl>
                                              <a:dgm id="{2AF48B3C-1BE6-4746-B344-613199A91D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21BE863-DAB2-42C2-AC8F-7949975319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>
                                            <p:graphicEl>
                                              <a:dgm id="{321BE863-DAB2-42C2-AC8F-7949975319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679719-9721-47F5-A407-B7A5CC33D9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>
                                            <p:graphicEl>
                                              <a:dgm id="{7C679719-9721-47F5-A407-B7A5CC33D9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878ED3-1CCA-4E65-A7F0-5920DFC260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>
                                            <p:graphicEl>
                                              <a:dgm id="{67878ED3-1CCA-4E65-A7F0-5920DFC260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96C80B-DF75-4185-8718-8405200F0B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">
                                            <p:graphicEl>
                                              <a:dgm id="{9E96C80B-DF75-4185-8718-8405200F0B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407787-D75E-487E-8CF3-5CA7C2C42E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">
                                            <p:graphicEl>
                                              <a:dgm id="{CE407787-D75E-487E-8CF3-5CA7C2C42E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C71221-3028-4EA5-A1BD-F9CF70729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">
                                            <p:graphicEl>
                                              <a:dgm id="{75C71221-3028-4EA5-A1BD-F9CF70729C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04D1FA-A807-46AF-AE9E-A02095728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>
                                            <p:graphicEl>
                                              <a:dgm id="{D804D1FA-A807-46AF-AE9E-A02095728F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3AB52FE-3257-0684-C07B-FE7329E16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Συμπεράσματα</a:t>
            </a:r>
          </a:p>
        </p:txBody>
      </p:sp>
      <p:graphicFrame>
        <p:nvGraphicFramePr>
          <p:cNvPr id="5" name="Θέση περιεχομένου 4">
            <a:extLst>
              <a:ext uri="{FF2B5EF4-FFF2-40B4-BE49-F238E27FC236}">
                <a16:creationId xmlns:a16="http://schemas.microsoft.com/office/drawing/2014/main" id="{35A92B85-F258-4431-B1AE-6F671BACF8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531391"/>
              </p:ext>
            </p:extLst>
          </p:nvPr>
        </p:nvGraphicFramePr>
        <p:xfrm>
          <a:off x="423985" y="1160463"/>
          <a:ext cx="10972800" cy="5111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8257C827-52B5-3DCA-CFBB-21C5A54A34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51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8B50C4D3-D2B4-9A73-1F3A-8E50FE46C682}"/>
              </a:ext>
            </a:extLst>
          </p:cNvPr>
          <p:cNvSpPr txBox="1">
            <a:spLocks/>
          </p:cNvSpPr>
          <p:nvPr/>
        </p:nvSpPr>
        <p:spPr bwMode="auto">
          <a:xfrm>
            <a:off x="0" y="1"/>
            <a:ext cx="10173678" cy="836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447675" indent="-4763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47675" indent="-4763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2pPr>
            <a:lvl3pPr marL="447675" indent="-4763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3pPr>
            <a:lvl4pPr marL="447675" indent="-4763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4pPr>
            <a:lvl5pPr marL="447675" indent="-4763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5pPr>
            <a:lvl6pPr marL="904875" indent="-4763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6pPr>
            <a:lvl7pPr marL="1362075" indent="-4763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7pPr>
            <a:lvl8pPr marL="1819275" indent="-4763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8pPr>
            <a:lvl9pPr marL="2276475" indent="-4763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l-GR" altLang="en-US" kern="0" dirty="0"/>
              <a:t>Γενικός αντίκτυπος του</a:t>
            </a:r>
            <a:r>
              <a:rPr lang="en-US" altLang="en-US" kern="0" dirty="0"/>
              <a:t> COVID-19</a:t>
            </a:r>
            <a:r>
              <a:rPr lang="el-GR" altLang="en-US" kern="0" dirty="0"/>
              <a:t> </a:t>
            </a:r>
            <a:endParaRPr lang="el-GR" altLang="en-US" kern="0"/>
          </a:p>
        </p:txBody>
      </p:sp>
      <p:graphicFrame>
        <p:nvGraphicFramePr>
          <p:cNvPr id="7" name="Θέση περιεχομένου 6">
            <a:extLst>
              <a:ext uri="{FF2B5EF4-FFF2-40B4-BE49-F238E27FC236}">
                <a16:creationId xmlns:a16="http://schemas.microsoft.com/office/drawing/2014/main" id="{6E414D6E-B098-9489-CA47-3D2DE6766F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2598035"/>
              </p:ext>
            </p:extLst>
          </p:nvPr>
        </p:nvGraphicFramePr>
        <p:xfrm>
          <a:off x="0" y="836614"/>
          <a:ext cx="12192000" cy="575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DD4EB73B-54B8-B891-8FDE-C07E3DD188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166078" y="6596064"/>
            <a:ext cx="590063" cy="2889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fld id="{00F5DA2C-AB4C-47BE-8C14-79328393FB47}" type="slidenum">
              <a:rPr lang="en-GB" altLang="en-US" kern="1200">
                <a:latin typeface="+mn-lt"/>
                <a:ea typeface="+mn-ea"/>
                <a:cs typeface="+mn-cs"/>
              </a:rPr>
              <a:pPr>
                <a:spcAft>
                  <a:spcPts val="600"/>
                </a:spcAft>
              </a:pPr>
              <a:t>2</a:t>
            </a:fld>
            <a:endParaRPr lang="en-GB" altLang="en-US" kern="120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36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CDB085-BFC6-45D3-AD1B-35D66E6166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2CDB085-BFC6-45D3-AD1B-35D66E6166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8F85FE-2D53-4351-9565-CF50287928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C18F85FE-2D53-4351-9565-CF50287928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ED55CD-734A-4C63-9A67-5CC1434D2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2ED55CD-734A-4C63-9A67-5CC1434D23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A542CDF-EA8A-4472-9855-4D2F50408B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DA542CDF-EA8A-4472-9855-4D2F50408B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B5EC74-993C-4AE4-AAC0-873085620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01B5EC74-993C-4AE4-AAC0-8730856208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016BFF2-8075-4C9F-AFA2-AF12A570F0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B016BFF2-8075-4C9F-AFA2-AF12A570F0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1B1C0E-6DBC-41DA-92F1-DF0819528D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6E1B1C0E-6DBC-41DA-92F1-DF0819528D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B706B-D665-46B9-970A-A1A9CE9D49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34DB706B-D665-46B9-970A-A1A9CE9D49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45A41C-FFE4-4ABB-8826-37912B51BF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graphicEl>
                                              <a:dgm id="{D045A41C-FFE4-4ABB-8826-37912B51BF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46F7D7-1E09-4E9B-9304-B6ED2EF496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graphicEl>
                                              <a:dgm id="{F046F7D7-1E09-4E9B-9304-B6ED2EF496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A64D787-1A26-4A59-829B-1EC1DB9C6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graphicEl>
                                              <a:dgm id="{7A64D787-1A26-4A59-829B-1EC1DB9C63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3B555A-CB78-4782-94F3-F396B21B7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graphicEl>
                                              <a:dgm id="{733B555A-CB78-4782-94F3-F396B21B71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Εικόνα 17" descr="Εικόνα που περιέχει ουρανός, εξωτερικός χώρος/ύπαιθρος, ημέρα&#10;&#10;Περιγραφή που δημιουργήθηκε αυτόματα">
            <a:extLst>
              <a:ext uri="{FF2B5EF4-FFF2-40B4-BE49-F238E27FC236}">
                <a16:creationId xmlns:a16="http://schemas.microsoft.com/office/drawing/2014/main" id="{D02E854F-FB17-BB34-0F46-04C6E6FD8AA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62"/>
            <a:ext cx="12192000" cy="6858000"/>
          </a:xfrm>
          <a:prstGeom prst="rect">
            <a:avLst/>
          </a:prstGeom>
        </p:spPr>
      </p:pic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D6A67E8E-E931-EB10-D8EB-8A4A6FE878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20</a:t>
            </a:fld>
            <a:endParaRPr lang="en-GB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16BC2A-49CF-F869-B9CD-E355D9838A81}"/>
              </a:ext>
            </a:extLst>
          </p:cNvPr>
          <p:cNvSpPr txBox="1"/>
          <p:nvPr/>
        </p:nvSpPr>
        <p:spPr>
          <a:xfrm>
            <a:off x="240422" y="5012789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ΕΥΧΑΡΙΣΤΩ ΓΙΑ ΤΗΝ ΠΡΟΣΟΧΗ ΣΑΣ</a:t>
            </a:r>
          </a:p>
        </p:txBody>
      </p:sp>
    </p:spTree>
    <p:extLst>
      <p:ext uri="{BB962C8B-B14F-4D97-AF65-F5344CB8AC3E}">
        <p14:creationId xmlns:p14="http://schemas.microsoft.com/office/powerpoint/2010/main" val="200984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232D8C5-FF0D-E24E-ACB6-01EFF60D4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Κρίση </a:t>
            </a:r>
            <a:r>
              <a:rPr lang="en-US" dirty="0"/>
              <a:t>COVID-19</a:t>
            </a:r>
            <a:endParaRPr lang="el-GR" dirty="0"/>
          </a:p>
        </p:txBody>
      </p:sp>
      <p:graphicFrame>
        <p:nvGraphicFramePr>
          <p:cNvPr id="6" name="Θέση περιεχομένου 5">
            <a:extLst>
              <a:ext uri="{FF2B5EF4-FFF2-40B4-BE49-F238E27FC236}">
                <a16:creationId xmlns:a16="http://schemas.microsoft.com/office/drawing/2014/main" id="{AD0EBF3D-BC16-AF9B-07B2-BF48D96E4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6764031"/>
              </p:ext>
            </p:extLst>
          </p:nvPr>
        </p:nvGraphicFramePr>
        <p:xfrm>
          <a:off x="1219200" y="1484313"/>
          <a:ext cx="10972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Οβάλ 11">
            <a:extLst>
              <a:ext uri="{FF2B5EF4-FFF2-40B4-BE49-F238E27FC236}">
                <a16:creationId xmlns:a16="http://schemas.microsoft.com/office/drawing/2014/main" id="{C1E8E8D0-44F5-7D09-C098-3DE3520A0096}"/>
              </a:ext>
            </a:extLst>
          </p:cNvPr>
          <p:cNvSpPr/>
          <p:nvPr/>
        </p:nvSpPr>
        <p:spPr>
          <a:xfrm>
            <a:off x="5604090" y="3293313"/>
            <a:ext cx="768172" cy="69568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l-GR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CBFEC82A-363F-419D-E8F0-45A67BAF75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8" name="Βέλος: Με γωνία προς τα επάνω 7">
            <a:extLst>
              <a:ext uri="{FF2B5EF4-FFF2-40B4-BE49-F238E27FC236}">
                <a16:creationId xmlns:a16="http://schemas.microsoft.com/office/drawing/2014/main" id="{E828CD86-B720-CD02-DC48-76A6B6872473}"/>
              </a:ext>
            </a:extLst>
          </p:cNvPr>
          <p:cNvSpPr/>
          <p:nvPr/>
        </p:nvSpPr>
        <p:spPr>
          <a:xfrm rot="16200000">
            <a:off x="6765747" y="2818375"/>
            <a:ext cx="868772" cy="989066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38100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3CD93A-8617-4FA0-8A21-0E8BE7AF0E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3C3CD93A-8617-4FA0-8A21-0E8BE7AF0E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AF4BF6-F171-4857-A19D-69F140550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CFAF4BF6-F171-4857-A19D-69F140550D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785637-63D0-4CFA-BDDA-3E124DA37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9D785637-63D0-4CFA-BDDA-3E124DA373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7ABF146-9F7C-4641-85B4-739E8128E3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37ABF146-9F7C-4641-85B4-739E8128E3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BD9EE-3E60-4065-AB88-F0FB4D2F7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B0BD9EE-3E60-4065-AB88-F0FB4D2F79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26D3102-3F7D-493E-B1A0-96A888E5F6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26D3102-3F7D-493E-B1A0-96A888E5F6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45E96C0-488C-460F-B936-2E4289D6B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A45E96C0-488C-460F-B936-2E4289D6B6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0C10681-3C07-48CE-BC28-5BCEFC1A1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00C10681-3C07-48CE-BC28-5BCEFC1A14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3CB224-5F1F-4862-A0EF-C4070BF1C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3D3CB224-5F1F-4862-A0EF-C4070BF1C8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A4630D-22DB-4440-A609-9F276DF1DF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graphicEl>
                                              <a:dgm id="{1EA4630D-22DB-4440-A609-9F276DF1DF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Τίτλος 19">
            <a:extLst>
              <a:ext uri="{FF2B5EF4-FFF2-40B4-BE49-F238E27FC236}">
                <a16:creationId xmlns:a16="http://schemas.microsoft.com/office/drawing/2014/main" id="{6E827119-6891-095D-3714-87D0E45B5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Σχέση ενεργειακής κατανάλωσης-οικονομίας</a:t>
            </a:r>
          </a:p>
        </p:txBody>
      </p:sp>
      <p:graphicFrame>
        <p:nvGraphicFramePr>
          <p:cNvPr id="36" name="Διάγραμμα 35">
            <a:extLst>
              <a:ext uri="{FF2B5EF4-FFF2-40B4-BE49-F238E27FC236}">
                <a16:creationId xmlns:a16="http://schemas.microsoft.com/office/drawing/2014/main" id="{B3B54660-45FF-891D-4072-5E9750F28D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356126"/>
              </p:ext>
            </p:extLst>
          </p:nvPr>
        </p:nvGraphicFramePr>
        <p:xfrm>
          <a:off x="603681" y="1911682"/>
          <a:ext cx="1633493" cy="3675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0F775FBA-33C8-ECA1-2BC7-05EC2FF07C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9406D-B7DE-4C9D-8AC9-C4A5B7BB5F2D}" type="slidenum">
              <a:rPr lang="en-GB" altLang="en-US" smtClean="0"/>
              <a:pPr/>
              <a:t>4</a:t>
            </a:fld>
            <a:endParaRPr lang="en-GB" altLang="en-US"/>
          </a:p>
        </p:txBody>
      </p:sp>
      <p:grpSp>
        <p:nvGrpSpPr>
          <p:cNvPr id="4" name="Group 53">
            <a:extLst>
              <a:ext uri="{FF2B5EF4-FFF2-40B4-BE49-F238E27FC236}">
                <a16:creationId xmlns:a16="http://schemas.microsoft.com/office/drawing/2014/main" id="{3429FEBB-153E-CEC9-B1AE-3CBD365D5F6E}"/>
              </a:ext>
            </a:extLst>
          </p:cNvPr>
          <p:cNvGrpSpPr>
            <a:grpSpLocks/>
          </p:cNvGrpSpPr>
          <p:nvPr/>
        </p:nvGrpSpPr>
        <p:grpSpPr bwMode="auto">
          <a:xfrm>
            <a:off x="3125756" y="1772816"/>
            <a:ext cx="7231224" cy="3741576"/>
            <a:chOff x="2980" y="4633"/>
            <a:chExt cx="5533" cy="2921"/>
          </a:xfrm>
        </p:grpSpPr>
        <p:cxnSp>
          <p:nvCxnSpPr>
            <p:cNvPr id="5" name="AutoShape 39">
              <a:extLst>
                <a:ext uri="{FF2B5EF4-FFF2-40B4-BE49-F238E27FC236}">
                  <a16:creationId xmlns:a16="http://schemas.microsoft.com/office/drawing/2014/main" id="{892D1104-F77B-F697-473D-87919A8EC56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109" y="5237"/>
              <a:ext cx="126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AutoShape 40">
              <a:extLst>
                <a:ext uri="{FF2B5EF4-FFF2-40B4-BE49-F238E27FC236}">
                  <a16:creationId xmlns:a16="http://schemas.microsoft.com/office/drawing/2014/main" id="{1C473B76-4EC4-3DFD-8017-7F79BB63848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151" y="6349"/>
              <a:ext cx="126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41">
              <a:extLst>
                <a:ext uri="{FF2B5EF4-FFF2-40B4-BE49-F238E27FC236}">
                  <a16:creationId xmlns:a16="http://schemas.microsoft.com/office/drawing/2014/main" id="{37C19074-A39B-626E-20DC-F8F543E622D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161" y="7334"/>
              <a:ext cx="1223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Text Box 42">
              <a:extLst>
                <a:ext uri="{FF2B5EF4-FFF2-40B4-BE49-F238E27FC236}">
                  <a16:creationId xmlns:a16="http://schemas.microsoft.com/office/drawing/2014/main" id="{451EFB26-6669-2CF5-7E0D-62C5C124B3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5047"/>
              <a:ext cx="1644" cy="37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Χρήση ενέργειας</a:t>
              </a:r>
              <a:endParaRPr lang="el-G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43">
              <a:extLst>
                <a:ext uri="{FF2B5EF4-FFF2-40B4-BE49-F238E27FC236}">
                  <a16:creationId xmlns:a16="http://schemas.microsoft.com/office/drawing/2014/main" id="{6C3F99D8-8095-1A16-A230-872841939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0" y="6175"/>
              <a:ext cx="1645" cy="37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Χρήση ενέργειας</a:t>
              </a:r>
              <a:endParaRPr lang="el-GR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44">
              <a:extLst>
                <a:ext uri="{FF2B5EF4-FFF2-40B4-BE49-F238E27FC236}">
                  <a16:creationId xmlns:a16="http://schemas.microsoft.com/office/drawing/2014/main" id="{176A0658-A08B-1966-A211-E321A92B87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1" y="5047"/>
              <a:ext cx="1992" cy="37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Οικονομική ανάπτυξη</a:t>
              </a:r>
              <a:endParaRPr lang="el-GR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47">
              <a:extLst>
                <a:ext uri="{FF2B5EF4-FFF2-40B4-BE49-F238E27FC236}">
                  <a16:creationId xmlns:a16="http://schemas.microsoft.com/office/drawing/2014/main" id="{6A4023F0-B111-4F76-2D45-36DF74D733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0" y="6175"/>
              <a:ext cx="1992" cy="37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Οικονομική ανάπτυξη</a:t>
              </a:r>
              <a:endParaRPr lang="el-GR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48">
              <a:extLst>
                <a:ext uri="{FF2B5EF4-FFF2-40B4-BE49-F238E27FC236}">
                  <a16:creationId xmlns:a16="http://schemas.microsoft.com/office/drawing/2014/main" id="{FE5EEA19-3339-9C5F-51F6-16B24A956F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9" y="7134"/>
              <a:ext cx="1991" cy="37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Οικονομική ανάπτυξη</a:t>
              </a:r>
              <a:endParaRPr lang="el-GR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49">
              <a:extLst>
                <a:ext uri="{FF2B5EF4-FFF2-40B4-BE49-F238E27FC236}">
                  <a16:creationId xmlns:a16="http://schemas.microsoft.com/office/drawing/2014/main" id="{42F8037F-0145-5C9A-9EA9-3FAA1DA430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8" y="7175"/>
              <a:ext cx="1644" cy="379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l-GR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Χρήση ενέργειας</a:t>
              </a:r>
              <a:endParaRPr lang="el-GR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50">
              <a:extLst>
                <a:ext uri="{FF2B5EF4-FFF2-40B4-BE49-F238E27FC236}">
                  <a16:creationId xmlns:a16="http://schemas.microsoft.com/office/drawing/2014/main" id="{62116802-A5CE-D96B-16EF-9A10C2F40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4" y="4633"/>
              <a:ext cx="357" cy="5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l-GR" sz="2800" dirty="0">
                  <a:solidFill>
                    <a:srgbClr val="8EAADB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l-G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51">
              <a:extLst>
                <a:ext uri="{FF2B5EF4-FFF2-40B4-BE49-F238E27FC236}">
                  <a16:creationId xmlns:a16="http://schemas.microsoft.com/office/drawing/2014/main" id="{81152C1F-10F2-73E3-5F2F-EE3C3132E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4" y="5776"/>
              <a:ext cx="357" cy="5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l-GR" sz="2800" dirty="0">
                  <a:solidFill>
                    <a:srgbClr val="8EAADB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l-G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52">
              <a:extLst>
                <a:ext uri="{FF2B5EF4-FFF2-40B4-BE49-F238E27FC236}">
                  <a16:creationId xmlns:a16="http://schemas.microsoft.com/office/drawing/2014/main" id="{608FDEFF-09B1-D072-BE65-6CED6EA3C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3" y="6719"/>
              <a:ext cx="358" cy="5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l-GR" sz="2800" dirty="0">
                  <a:solidFill>
                    <a:srgbClr val="8EAADB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el-G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763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dgm id="{43E4BDC5-B6DA-4C6A-9769-8197674CBD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>
                                            <p:graphicEl>
                                              <a:dgm id="{43E4BDC5-B6DA-4C6A-9769-8197674CBD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>
                                            <p:graphicEl>
                                              <a:dgm id="{43E4BDC5-B6DA-4C6A-9769-8197674CBD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>
                                            <p:graphicEl>
                                              <a:dgm id="{43E4BDC5-B6DA-4C6A-9769-8197674CBD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dgm id="{547370E7-EAA4-4E17-AA40-715D4CBEC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>
                                            <p:graphicEl>
                                              <a:dgm id="{547370E7-EAA4-4E17-AA40-715D4CBEC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>
                                            <p:graphicEl>
                                              <a:dgm id="{547370E7-EAA4-4E17-AA40-715D4CBECD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>
                                            <p:graphicEl>
                                              <a:dgm id="{547370E7-EAA4-4E17-AA40-715D4CBECD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FB1324F-312E-9AB8-6597-E99BA5790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079"/>
            <a:ext cx="10164932" cy="731837"/>
          </a:xfrm>
        </p:spPr>
        <p:txBody>
          <a:bodyPr/>
          <a:lstStyle/>
          <a:p>
            <a:r>
              <a:rPr lang="el-GR" dirty="0"/>
              <a:t>Σχέση ενεργειακής κατανάλωσης-οικονομίας</a:t>
            </a:r>
          </a:p>
        </p:txBody>
      </p:sp>
      <p:graphicFrame>
        <p:nvGraphicFramePr>
          <p:cNvPr id="10" name="Διάγραμμα 9">
            <a:extLst>
              <a:ext uri="{FF2B5EF4-FFF2-40B4-BE49-F238E27FC236}">
                <a16:creationId xmlns:a16="http://schemas.microsoft.com/office/drawing/2014/main" id="{98E4D700-FB3E-FF66-0A0B-88BE60F71A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98586"/>
              </p:ext>
            </p:extLst>
          </p:nvPr>
        </p:nvGraphicFramePr>
        <p:xfrm>
          <a:off x="609600" y="1535113"/>
          <a:ext cx="5386754" cy="63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Θέση περιεχομένου 7">
            <a:extLst>
              <a:ext uri="{FF2B5EF4-FFF2-40B4-BE49-F238E27FC236}">
                <a16:creationId xmlns:a16="http://schemas.microsoft.com/office/drawing/2014/main" id="{B93461CA-66BC-8E12-F70F-29D7D19DF3B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9019768"/>
              </p:ext>
            </p:extLst>
          </p:nvPr>
        </p:nvGraphicFramePr>
        <p:xfrm>
          <a:off x="609600" y="2174875"/>
          <a:ext cx="5386754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Διάγραμμα 17">
            <a:extLst>
              <a:ext uri="{FF2B5EF4-FFF2-40B4-BE49-F238E27FC236}">
                <a16:creationId xmlns:a16="http://schemas.microsoft.com/office/drawing/2014/main" id="{DE8469EF-F259-F518-FDF1-9EB0AF465B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1707237"/>
              </p:ext>
            </p:extLst>
          </p:nvPr>
        </p:nvGraphicFramePr>
        <p:xfrm>
          <a:off x="7829519" y="1058005"/>
          <a:ext cx="2017434" cy="1304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A0E7D445-B5B2-08AC-974B-782EC98B6D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D3EC6-A0FE-401E-9DDF-F43FEB8CD1C3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391A1F-69C2-7F98-EFD5-62595D9A554A}"/>
              </a:ext>
            </a:extLst>
          </p:cNvPr>
          <p:cNvSpPr txBox="1"/>
          <p:nvPr/>
        </p:nvSpPr>
        <p:spPr>
          <a:xfrm>
            <a:off x="8407950" y="4934102"/>
            <a:ext cx="65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Direct rebound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0BBC99-EEDB-6B69-9FFE-6AA56E0A8066}"/>
              </a:ext>
            </a:extLst>
          </p:cNvPr>
          <p:cNvSpPr txBox="1"/>
          <p:nvPr/>
        </p:nvSpPr>
        <p:spPr>
          <a:xfrm>
            <a:off x="8455239" y="2588872"/>
            <a:ext cx="65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Indirect rebound</a:t>
            </a: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5F9DAE04-0294-817E-1797-5A51B129F0E6}"/>
              </a:ext>
            </a:extLst>
          </p:cNvPr>
          <p:cNvGrpSpPr>
            <a:grpSpLocks/>
          </p:cNvGrpSpPr>
          <p:nvPr/>
        </p:nvGrpSpPr>
        <p:grpSpPr bwMode="auto">
          <a:xfrm>
            <a:off x="5996443" y="2174875"/>
            <a:ext cx="6095058" cy="3636884"/>
            <a:chOff x="2339" y="9286"/>
            <a:chExt cx="8020" cy="2776"/>
          </a:xfrm>
        </p:grpSpPr>
        <p:sp>
          <p:nvSpPr>
            <p:cNvPr id="5" name="Rectangle 14">
              <a:extLst>
                <a:ext uri="{FF2B5EF4-FFF2-40B4-BE49-F238E27FC236}">
                  <a16:creationId xmlns:a16="http://schemas.microsoft.com/office/drawing/2014/main" id="{BE84DCFB-F923-6F11-BEEC-E41249E86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2" y="11274"/>
              <a:ext cx="1558" cy="788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l-GR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Χαμηλότερο λειτουργικό κόστος</a:t>
              </a:r>
              <a:endParaRPr lang="el-G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16">
              <a:extLst>
                <a:ext uri="{FF2B5EF4-FFF2-40B4-BE49-F238E27FC236}">
                  <a16:creationId xmlns:a16="http://schemas.microsoft.com/office/drawing/2014/main" id="{1244866D-8804-CE0A-995F-9BECD7321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1266"/>
              <a:ext cx="1644" cy="779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l-GR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Οδηγώ περισσότερο</a:t>
              </a:r>
              <a:endParaRPr lang="el-G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17">
              <a:extLst>
                <a:ext uri="{FF2B5EF4-FFF2-40B4-BE49-F238E27FC236}">
                  <a16:creationId xmlns:a16="http://schemas.microsoft.com/office/drawing/2014/main" id="{FDC1FE53-7153-2273-E2C4-61F79744E0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9297"/>
              <a:ext cx="1680" cy="655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l-GR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Διακοπές στο εξωτερικό</a:t>
              </a:r>
              <a:endParaRPr lang="el-G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8F074AEE-4C0C-19D8-27CD-F6212C812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0" y="9286"/>
              <a:ext cx="1591" cy="703"/>
            </a:xfrm>
            <a:prstGeom prst="rect">
              <a:avLst/>
            </a:prstGeom>
            <a:solidFill>
              <a:srgbClr val="B3E5EA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l-GR" sz="14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Χαμηλότερο λειτουργικό κόστος</a:t>
              </a:r>
              <a:endParaRPr lang="el-G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AutoShape 20">
              <a:extLst>
                <a:ext uri="{FF2B5EF4-FFF2-40B4-BE49-F238E27FC236}">
                  <a16:creationId xmlns:a16="http://schemas.microsoft.com/office/drawing/2014/main" id="{38E16994-782A-6BA5-7868-1D6C6B65265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37" y="9602"/>
              <a:ext cx="66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21">
              <a:extLst>
                <a:ext uri="{FF2B5EF4-FFF2-40B4-BE49-F238E27FC236}">
                  <a16:creationId xmlns:a16="http://schemas.microsoft.com/office/drawing/2014/main" id="{CF9E8315-67EE-7E0B-DDD5-D6A414591E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37" y="11656"/>
              <a:ext cx="669" cy="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22">
              <a:extLst>
                <a:ext uri="{FF2B5EF4-FFF2-40B4-BE49-F238E27FC236}">
                  <a16:creationId xmlns:a16="http://schemas.microsoft.com/office/drawing/2014/main" id="{330F03FA-758A-4561-3A41-3BEA936C8B49}"/>
                </a:ext>
              </a:extLst>
            </p:cNvPr>
            <p:cNvCxnSpPr>
              <a:cxnSpLocks noChangeShapeType="1"/>
              <a:endCxn id="24" idx="2"/>
            </p:cNvCxnSpPr>
            <p:nvPr/>
          </p:nvCxnSpPr>
          <p:spPr bwMode="auto">
            <a:xfrm flipV="1">
              <a:off x="8183" y="10981"/>
              <a:ext cx="818" cy="5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23">
              <a:extLst>
                <a:ext uri="{FF2B5EF4-FFF2-40B4-BE49-F238E27FC236}">
                  <a16:creationId xmlns:a16="http://schemas.microsoft.com/office/drawing/2014/main" id="{3C0C93D1-967B-FC57-F23F-57DD8AF9186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83" y="9682"/>
              <a:ext cx="817" cy="75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7" name="Picture 24">
              <a:extLst>
                <a:ext uri="{FF2B5EF4-FFF2-40B4-BE49-F238E27FC236}">
                  <a16:creationId xmlns:a16="http://schemas.microsoft.com/office/drawing/2014/main" id="{A55361E1-2525-4731-D0B8-B5481C1E90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83571">
              <a:off x="8692" y="9448"/>
              <a:ext cx="845" cy="5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6">
              <a:extLst>
                <a:ext uri="{FF2B5EF4-FFF2-40B4-BE49-F238E27FC236}">
                  <a16:creationId xmlns:a16="http://schemas.microsoft.com/office/drawing/2014/main" id="{BFFEFAF5-B6E1-292F-194C-BF2010D7BC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" y="10345"/>
              <a:ext cx="1809" cy="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AutoShape 27">
              <a:extLst>
                <a:ext uri="{FF2B5EF4-FFF2-40B4-BE49-F238E27FC236}">
                  <a16:creationId xmlns:a16="http://schemas.microsoft.com/office/drawing/2014/main" id="{8A4E1E6A-EFDC-4D28-74B8-8773AEE22A4C}"/>
                </a:ext>
              </a:extLst>
            </p:cNvPr>
            <p:cNvCxnSpPr>
              <a:cxnSpLocks noChangeShapeType="1"/>
              <a:stCxn id="20" idx="0"/>
            </p:cNvCxnSpPr>
            <p:nvPr/>
          </p:nvCxnSpPr>
          <p:spPr bwMode="auto">
            <a:xfrm flipV="1">
              <a:off x="3244" y="9682"/>
              <a:ext cx="580" cy="6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28">
              <a:extLst>
                <a:ext uri="{FF2B5EF4-FFF2-40B4-BE49-F238E27FC236}">
                  <a16:creationId xmlns:a16="http://schemas.microsoft.com/office/drawing/2014/main" id="{E88F18D0-8BD5-F02A-6E2E-AA75690B34FE}"/>
                </a:ext>
              </a:extLst>
            </p:cNvPr>
            <p:cNvCxnSpPr>
              <a:cxnSpLocks noChangeShapeType="1"/>
              <a:stCxn id="20" idx="2"/>
            </p:cNvCxnSpPr>
            <p:nvPr/>
          </p:nvCxnSpPr>
          <p:spPr bwMode="auto">
            <a:xfrm>
              <a:off x="3244" y="10955"/>
              <a:ext cx="644" cy="71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ED2A1F08-9CB5-D68C-1929-A2950E409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" y="10568"/>
              <a:ext cx="2717" cy="4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l-GR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ΠΑΡΑΠΑΝΩ ΕΝΕΡΓΕΙΑ</a:t>
              </a:r>
              <a:endParaRPr lang="el-G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99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8" grpId="0">
        <p:bldAsOne/>
      </p:bldGraphic>
      <p:bldGraphic spid="18" grpId="0">
        <p:bldAsOne/>
      </p:bldGraphic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6ADD802-C140-23FC-E4C0-AD8A3CC9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67636" cy="822036"/>
          </a:xfrm>
        </p:spPr>
        <p:txBody>
          <a:bodyPr/>
          <a:lstStyle/>
          <a:p>
            <a:r>
              <a:rPr lang="el-GR" dirty="0"/>
              <a:t>Ενέργεια πριν τον </a:t>
            </a:r>
            <a:r>
              <a:rPr lang="en-US" dirty="0"/>
              <a:t>COVID-19</a:t>
            </a:r>
            <a:endParaRPr lang="el-GR" dirty="0"/>
          </a:p>
        </p:txBody>
      </p:sp>
      <p:sp>
        <p:nvSpPr>
          <p:cNvPr id="17" name="Ελεύθερη σχεδίαση: Σχήμα 16">
            <a:extLst>
              <a:ext uri="{FF2B5EF4-FFF2-40B4-BE49-F238E27FC236}">
                <a16:creationId xmlns:a16="http://schemas.microsoft.com/office/drawing/2014/main" id="{E599FD26-CC5B-7994-32B2-93260E6D143D}"/>
              </a:ext>
            </a:extLst>
          </p:cNvPr>
          <p:cNvSpPr/>
          <p:nvPr/>
        </p:nvSpPr>
        <p:spPr>
          <a:xfrm>
            <a:off x="-1" y="1142133"/>
            <a:ext cx="5809106" cy="636480"/>
          </a:xfrm>
          <a:custGeom>
            <a:avLst/>
            <a:gdLst>
              <a:gd name="connsiteX0" fmla="*/ 0 w 5386754"/>
              <a:gd name="connsiteY0" fmla="*/ 106082 h 636480"/>
              <a:gd name="connsiteX1" fmla="*/ 106082 w 5386754"/>
              <a:gd name="connsiteY1" fmla="*/ 0 h 636480"/>
              <a:gd name="connsiteX2" fmla="*/ 5280672 w 5386754"/>
              <a:gd name="connsiteY2" fmla="*/ 0 h 636480"/>
              <a:gd name="connsiteX3" fmla="*/ 5386754 w 5386754"/>
              <a:gd name="connsiteY3" fmla="*/ 106082 h 636480"/>
              <a:gd name="connsiteX4" fmla="*/ 5386754 w 5386754"/>
              <a:gd name="connsiteY4" fmla="*/ 530398 h 636480"/>
              <a:gd name="connsiteX5" fmla="*/ 5280672 w 5386754"/>
              <a:gd name="connsiteY5" fmla="*/ 636480 h 636480"/>
              <a:gd name="connsiteX6" fmla="*/ 106082 w 5386754"/>
              <a:gd name="connsiteY6" fmla="*/ 636480 h 636480"/>
              <a:gd name="connsiteX7" fmla="*/ 0 w 5386754"/>
              <a:gd name="connsiteY7" fmla="*/ 530398 h 636480"/>
              <a:gd name="connsiteX8" fmla="*/ 0 w 5386754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6754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5280672" y="0"/>
                </a:lnTo>
                <a:cubicBezTo>
                  <a:pt x="5339259" y="0"/>
                  <a:pt x="5386754" y="47495"/>
                  <a:pt x="5386754" y="106082"/>
                </a:cubicBezTo>
                <a:lnTo>
                  <a:pt x="5386754" y="530398"/>
                </a:lnTo>
                <a:cubicBezTo>
                  <a:pt x="5386754" y="588985"/>
                  <a:pt x="5339259" y="636480"/>
                  <a:pt x="5280672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030" tIns="92030" rIns="92030" bIns="9203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l-GR" sz="1600" b="1" kern="1200" dirty="0"/>
              <a:t>Καταμερισμός των πηγών ενέργειας τα τελευταία 30 χρόνια παγκοσμίως</a:t>
            </a:r>
          </a:p>
        </p:txBody>
      </p:sp>
      <p:pic>
        <p:nvPicPr>
          <p:cNvPr id="9" name="Θέση περιεχομένου 8">
            <a:extLst>
              <a:ext uri="{FF2B5EF4-FFF2-40B4-BE49-F238E27FC236}">
                <a16:creationId xmlns:a16="http://schemas.microsoft.com/office/drawing/2014/main" id="{E76EAAB2-8080-EAC0-E5A4-A9141BCBD8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3" y="2362800"/>
            <a:ext cx="5813168" cy="3276687"/>
          </a:xfrm>
        </p:spPr>
      </p:pic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ADF0510E-C8CB-8C1A-AA47-03BFE3C550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D3EC6-A0FE-401E-9DDF-F43FEB8CD1C3}" type="slidenum">
              <a:rPr lang="en-GB" altLang="en-US" smtClean="0"/>
              <a:pPr/>
              <a:t>6</a:t>
            </a:fld>
            <a:endParaRPr lang="en-GB" altLang="en-US"/>
          </a:p>
        </p:txBody>
      </p:sp>
      <p:graphicFrame>
        <p:nvGraphicFramePr>
          <p:cNvPr id="5" name="Διάγραμμα 4">
            <a:extLst>
              <a:ext uri="{FF2B5EF4-FFF2-40B4-BE49-F238E27FC236}">
                <a16:creationId xmlns:a16="http://schemas.microsoft.com/office/drawing/2014/main" id="{AFD679AB-E083-4540-D982-35879CDD7B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5781490"/>
              </p:ext>
            </p:extLst>
          </p:nvPr>
        </p:nvGraphicFramePr>
        <p:xfrm>
          <a:off x="6781036" y="2512468"/>
          <a:ext cx="3286599" cy="2101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Διάγραμμα 7">
            <a:extLst>
              <a:ext uri="{FF2B5EF4-FFF2-40B4-BE49-F238E27FC236}">
                <a16:creationId xmlns:a16="http://schemas.microsoft.com/office/drawing/2014/main" id="{698D5CE2-1B32-8563-E301-11974EC03F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2521435"/>
              </p:ext>
            </p:extLst>
          </p:nvPr>
        </p:nvGraphicFramePr>
        <p:xfrm>
          <a:off x="6791927" y="1173931"/>
          <a:ext cx="3275709" cy="132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Ορθογώνιο 9">
            <a:extLst>
              <a:ext uri="{FF2B5EF4-FFF2-40B4-BE49-F238E27FC236}">
                <a16:creationId xmlns:a16="http://schemas.microsoft.com/office/drawing/2014/main" id="{8E582AC6-79D3-C088-A0CE-94695402BD1C}"/>
              </a:ext>
            </a:extLst>
          </p:cNvPr>
          <p:cNvSpPr/>
          <p:nvPr/>
        </p:nvSpPr>
        <p:spPr>
          <a:xfrm>
            <a:off x="10683363" y="1951832"/>
            <a:ext cx="444135" cy="1477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l-GR" sz="1600" b="1" dirty="0">
                <a:solidFill>
                  <a:srgbClr val="237B82"/>
                </a:solidFill>
              </a:rPr>
              <a:t>2018</a:t>
            </a:r>
          </a:p>
        </p:txBody>
      </p:sp>
      <p:graphicFrame>
        <p:nvGraphicFramePr>
          <p:cNvPr id="12" name="Διάγραμμα 11">
            <a:extLst>
              <a:ext uri="{FF2B5EF4-FFF2-40B4-BE49-F238E27FC236}">
                <a16:creationId xmlns:a16="http://schemas.microsoft.com/office/drawing/2014/main" id="{0BA7762A-5FB3-74CA-BADE-86A1D6AD62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9249594"/>
              </p:ext>
            </p:extLst>
          </p:nvPr>
        </p:nvGraphicFramePr>
        <p:xfrm>
          <a:off x="6781036" y="4690661"/>
          <a:ext cx="3286599" cy="1323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cxnSp>
        <p:nvCxnSpPr>
          <p:cNvPr id="15" name="Ευθεία γραμμή σύνδεσης 14">
            <a:extLst>
              <a:ext uri="{FF2B5EF4-FFF2-40B4-BE49-F238E27FC236}">
                <a16:creationId xmlns:a16="http://schemas.microsoft.com/office/drawing/2014/main" id="{52C5F88F-E39B-B4A9-F8CC-A76107980D37}"/>
              </a:ext>
            </a:extLst>
          </p:cNvPr>
          <p:cNvCxnSpPr>
            <a:cxnSpLocks/>
            <a:stCxn id="10" idx="1"/>
            <a:endCxn id="8" idx="3"/>
          </p:cNvCxnSpPr>
          <p:nvPr/>
        </p:nvCxnSpPr>
        <p:spPr>
          <a:xfrm flipH="1" flipV="1">
            <a:off x="10067636" y="1835650"/>
            <a:ext cx="615727" cy="85476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Ευθεία γραμμή σύνδεσης 19">
            <a:extLst>
              <a:ext uri="{FF2B5EF4-FFF2-40B4-BE49-F238E27FC236}">
                <a16:creationId xmlns:a16="http://schemas.microsoft.com/office/drawing/2014/main" id="{3BF0CC66-4332-9802-4212-9DB0DBB45AD2}"/>
              </a:ext>
            </a:extLst>
          </p:cNvPr>
          <p:cNvCxnSpPr>
            <a:cxnSpLocks/>
            <a:stCxn id="10" idx="1"/>
            <a:endCxn id="5" idx="3"/>
          </p:cNvCxnSpPr>
          <p:nvPr/>
        </p:nvCxnSpPr>
        <p:spPr>
          <a:xfrm flipH="1">
            <a:off x="10067635" y="2690416"/>
            <a:ext cx="615728" cy="87271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09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Graphic spid="5" grpId="0">
        <p:bldAsOne/>
      </p:bldGraphic>
      <p:bldGraphic spid="8" grpId="0">
        <p:bldAsOne/>
      </p:bldGraphic>
      <p:bldP spid="10" grpId="0" animBg="1"/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>
            <a:extLst>
              <a:ext uri="{FF2B5EF4-FFF2-40B4-BE49-F238E27FC236}">
                <a16:creationId xmlns:a16="http://schemas.microsoft.com/office/drawing/2014/main" id="{9710DD20-2685-E8E2-B9A3-09C130D6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Ενέργεια πριν τον </a:t>
            </a:r>
            <a:r>
              <a:rPr lang="en-US" dirty="0"/>
              <a:t>COVID-19</a:t>
            </a:r>
            <a:endParaRPr lang="el-GR" dirty="0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E565B5BF-E303-ED7B-8E4B-7F0A09D7C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D3EC6-A0FE-401E-9DDF-F43FEB8CD1C3}" type="slidenum">
              <a:rPr lang="en-GB" altLang="en-US" smtClean="0"/>
              <a:pPr/>
              <a:t>7</a:t>
            </a:fld>
            <a:endParaRPr lang="en-GB" altLang="en-US"/>
          </a:p>
        </p:txBody>
      </p:sp>
      <p:sp>
        <p:nvSpPr>
          <p:cNvPr id="10" name="Ελεύθερη σχεδίαση: Σχήμα 9">
            <a:extLst>
              <a:ext uri="{FF2B5EF4-FFF2-40B4-BE49-F238E27FC236}">
                <a16:creationId xmlns:a16="http://schemas.microsoft.com/office/drawing/2014/main" id="{88BADCDA-36A5-17F4-C268-17EF7CCADECB}"/>
              </a:ext>
            </a:extLst>
          </p:cNvPr>
          <p:cNvSpPr/>
          <p:nvPr/>
        </p:nvSpPr>
        <p:spPr>
          <a:xfrm>
            <a:off x="-1" y="1142402"/>
            <a:ext cx="5747656" cy="636480"/>
          </a:xfrm>
          <a:custGeom>
            <a:avLst/>
            <a:gdLst>
              <a:gd name="connsiteX0" fmla="*/ 0 w 5388708"/>
              <a:gd name="connsiteY0" fmla="*/ 106082 h 636480"/>
              <a:gd name="connsiteX1" fmla="*/ 106082 w 5388708"/>
              <a:gd name="connsiteY1" fmla="*/ 0 h 636480"/>
              <a:gd name="connsiteX2" fmla="*/ 5282626 w 5388708"/>
              <a:gd name="connsiteY2" fmla="*/ 0 h 636480"/>
              <a:gd name="connsiteX3" fmla="*/ 5388708 w 5388708"/>
              <a:gd name="connsiteY3" fmla="*/ 106082 h 636480"/>
              <a:gd name="connsiteX4" fmla="*/ 5388708 w 5388708"/>
              <a:gd name="connsiteY4" fmla="*/ 530398 h 636480"/>
              <a:gd name="connsiteX5" fmla="*/ 5282626 w 5388708"/>
              <a:gd name="connsiteY5" fmla="*/ 636480 h 636480"/>
              <a:gd name="connsiteX6" fmla="*/ 106082 w 5388708"/>
              <a:gd name="connsiteY6" fmla="*/ 636480 h 636480"/>
              <a:gd name="connsiteX7" fmla="*/ 0 w 5388708"/>
              <a:gd name="connsiteY7" fmla="*/ 530398 h 636480"/>
              <a:gd name="connsiteX8" fmla="*/ 0 w 5388708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8708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5282626" y="0"/>
                </a:lnTo>
                <a:cubicBezTo>
                  <a:pt x="5341213" y="0"/>
                  <a:pt x="5388708" y="47495"/>
                  <a:pt x="5388708" y="106082"/>
                </a:cubicBezTo>
                <a:lnTo>
                  <a:pt x="5388708" y="530398"/>
                </a:lnTo>
                <a:cubicBezTo>
                  <a:pt x="5388708" y="588985"/>
                  <a:pt x="5341213" y="636480"/>
                  <a:pt x="5282626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030" tIns="92030" rIns="92030" bIns="9203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l-GR" sz="1600" b="1" kern="1200" dirty="0"/>
              <a:t>Η αποτύπωση της χρήσης των Ανανεώσιμων πηγών Ενέργειας στον χάρτη</a:t>
            </a:r>
            <a:endParaRPr lang="el-GR" sz="1600" kern="1200" dirty="0"/>
          </a:p>
        </p:txBody>
      </p:sp>
      <p:pic>
        <p:nvPicPr>
          <p:cNvPr id="11" name="Θέση περιεχομένου 10" descr="Εικόνα που περιέχει χάρτης">
            <a:extLst>
              <a:ext uri="{FF2B5EF4-FFF2-40B4-BE49-F238E27FC236}">
                <a16:creationId xmlns:a16="http://schemas.microsoft.com/office/drawing/2014/main" id="{52F620DD-37CA-4EE1-5328-C12D13F30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7375"/>
            <a:ext cx="6212586" cy="3947087"/>
          </a:xfrm>
          <a:prstGeom prst="rect">
            <a:avLst/>
          </a:prstGeom>
        </p:spPr>
      </p:pic>
      <p:graphicFrame>
        <p:nvGraphicFramePr>
          <p:cNvPr id="16" name="Διάγραμμα 15">
            <a:extLst>
              <a:ext uri="{FF2B5EF4-FFF2-40B4-BE49-F238E27FC236}">
                <a16:creationId xmlns:a16="http://schemas.microsoft.com/office/drawing/2014/main" id="{2D5E82B3-5D91-81D7-BDAD-3919C4C422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5787630"/>
              </p:ext>
            </p:extLst>
          </p:nvPr>
        </p:nvGraphicFramePr>
        <p:xfrm>
          <a:off x="6444346" y="1393141"/>
          <a:ext cx="2870645" cy="1144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Διάγραμμα 19">
            <a:extLst>
              <a:ext uri="{FF2B5EF4-FFF2-40B4-BE49-F238E27FC236}">
                <a16:creationId xmlns:a16="http://schemas.microsoft.com/office/drawing/2014/main" id="{5436FF4B-419E-DEB8-A962-4919EDAE0D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471165"/>
              </p:ext>
            </p:extLst>
          </p:nvPr>
        </p:nvGraphicFramePr>
        <p:xfrm>
          <a:off x="6444345" y="2781780"/>
          <a:ext cx="2870645" cy="148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4" name="Διάγραμμα 23">
            <a:extLst>
              <a:ext uri="{FF2B5EF4-FFF2-40B4-BE49-F238E27FC236}">
                <a16:creationId xmlns:a16="http://schemas.microsoft.com/office/drawing/2014/main" id="{68122F35-A7FD-9674-FE91-E2D19D49AB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2570646"/>
              </p:ext>
            </p:extLst>
          </p:nvPr>
        </p:nvGraphicFramePr>
        <p:xfrm>
          <a:off x="6444345" y="4569805"/>
          <a:ext cx="2794467" cy="134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7" name="Διάγραμμα 26">
            <a:extLst>
              <a:ext uri="{FF2B5EF4-FFF2-40B4-BE49-F238E27FC236}">
                <a16:creationId xmlns:a16="http://schemas.microsoft.com/office/drawing/2014/main" id="{1CEDF48E-85A5-7045-FAF1-4B99E41E10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1715832"/>
              </p:ext>
            </p:extLst>
          </p:nvPr>
        </p:nvGraphicFramePr>
        <p:xfrm>
          <a:off x="9470571" y="1779429"/>
          <a:ext cx="2721429" cy="3853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066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86DD8506-BE53-4D5A-BA6E-12213D6F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graphicEl>
                                              <a:dgm id="{86DD8506-BE53-4D5A-BA6E-12213D6F80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997B480-BBB7-4305-8AE3-D0E786A64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graphicEl>
                                              <a:dgm id="{D997B480-BBB7-4305-8AE3-D0E786A64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3FFBEFE-5A4E-4596-A846-2B2478E2B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E3FFBEFE-5A4E-4596-A846-2B2478E2B9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BCF2129A-369A-41A2-97F0-3AEEDAE52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>
                                            <p:graphicEl>
                                              <a:dgm id="{BCF2129A-369A-41A2-97F0-3AEEDAE52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6" grpId="0">
        <p:bldAsOne/>
      </p:bldGraphic>
      <p:bldGraphic spid="20" grpId="0">
        <p:bldAsOne/>
      </p:bldGraphic>
      <p:bldGraphic spid="24" grpId="0">
        <p:bldAsOne/>
      </p:bldGraphic>
      <p:bldGraphic spid="27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3548DE5-38B7-3063-7F92-89F98E9A1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187709" cy="822036"/>
          </a:xfrm>
        </p:spPr>
        <p:txBody>
          <a:bodyPr/>
          <a:lstStyle/>
          <a:p>
            <a:r>
              <a:rPr lang="el-GR" dirty="0"/>
              <a:t>Ενέργεια στην Ελλάδα προ πανδημίας</a:t>
            </a:r>
          </a:p>
        </p:txBody>
      </p:sp>
      <p:graphicFrame>
        <p:nvGraphicFramePr>
          <p:cNvPr id="18" name="Θέση περιεχομένου 17">
            <a:extLst>
              <a:ext uri="{FF2B5EF4-FFF2-40B4-BE49-F238E27FC236}">
                <a16:creationId xmlns:a16="http://schemas.microsoft.com/office/drawing/2014/main" id="{B2F1ED0F-9319-B0E3-7C39-4237DF1083E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01811808"/>
              </p:ext>
            </p:extLst>
          </p:nvPr>
        </p:nvGraphicFramePr>
        <p:xfrm>
          <a:off x="-101723" y="986473"/>
          <a:ext cx="5386754" cy="4591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5" name="Διάγραμμα 24">
            <a:extLst>
              <a:ext uri="{FF2B5EF4-FFF2-40B4-BE49-F238E27FC236}">
                <a16:creationId xmlns:a16="http://schemas.microsoft.com/office/drawing/2014/main" id="{68CBD085-6B0F-6585-8E45-B1B88FFFE8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0324429"/>
              </p:ext>
            </p:extLst>
          </p:nvPr>
        </p:nvGraphicFramePr>
        <p:xfrm>
          <a:off x="6803292" y="1359622"/>
          <a:ext cx="5388708" cy="63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" name="Θέση περιεχομένου 19">
            <a:extLst>
              <a:ext uri="{FF2B5EF4-FFF2-40B4-BE49-F238E27FC236}">
                <a16:creationId xmlns:a16="http://schemas.microsoft.com/office/drawing/2014/main" id="{AA93A725-BB59-CE3E-BB82-AD343D74A81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49" y="2127723"/>
            <a:ext cx="5210460" cy="2111768"/>
          </a:xfrm>
        </p:spPr>
      </p:pic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A7498B47-ABF0-8D8D-DDB1-CDD0B87CBB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DD623-5079-4243-BCB7-4226543DD229}" type="slidenum">
              <a:rPr lang="en-GB" altLang="en-US" smtClean="0"/>
              <a:pPr/>
              <a:t>8</a:t>
            </a:fld>
            <a:endParaRPr lang="en-GB" altLang="en-US"/>
          </a:p>
        </p:txBody>
      </p:sp>
      <p:pic>
        <p:nvPicPr>
          <p:cNvPr id="22" name="Εικόνα 21">
            <a:extLst>
              <a:ext uri="{FF2B5EF4-FFF2-40B4-BE49-F238E27FC236}">
                <a16:creationId xmlns:a16="http://schemas.microsoft.com/office/drawing/2014/main" id="{00F030C7-92E7-8727-4040-442A19F6764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49" y="4367830"/>
            <a:ext cx="5053442" cy="2087161"/>
          </a:xfrm>
          <a:prstGeom prst="rect">
            <a:avLst/>
          </a:prstGeom>
        </p:spPr>
      </p:pic>
      <p:grpSp>
        <p:nvGrpSpPr>
          <p:cNvPr id="33" name="Ομάδα 32">
            <a:extLst>
              <a:ext uri="{FF2B5EF4-FFF2-40B4-BE49-F238E27FC236}">
                <a16:creationId xmlns:a16="http://schemas.microsoft.com/office/drawing/2014/main" id="{AE2D0254-8F8A-9278-E590-3699B20C3A5F}"/>
              </a:ext>
            </a:extLst>
          </p:cNvPr>
          <p:cNvGrpSpPr/>
          <p:nvPr/>
        </p:nvGrpSpPr>
        <p:grpSpPr>
          <a:xfrm>
            <a:off x="6707544" y="3745631"/>
            <a:ext cx="543153" cy="987719"/>
            <a:chOff x="6494308" y="4777084"/>
            <a:chExt cx="491693" cy="86643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C8F368-33C4-4032-EDFD-46B2B106CC5D}"/>
                </a:ext>
              </a:extLst>
            </p:cNvPr>
            <p:cNvSpPr txBox="1"/>
            <p:nvPr/>
          </p:nvSpPr>
          <p:spPr>
            <a:xfrm>
              <a:off x="6494308" y="4777084"/>
              <a:ext cx="491693" cy="86643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l-GR" sz="1200" dirty="0"/>
                <a:t>ΕΙΣΑΓΩΓΕΣ</a:t>
              </a:r>
            </a:p>
            <a:p>
              <a:r>
                <a:rPr lang="el-GR" sz="1200" dirty="0"/>
                <a:t>ΕΞΑΓΩΓΕΣ</a:t>
              </a:r>
            </a:p>
          </p:txBody>
        </p:sp>
        <p:cxnSp>
          <p:nvCxnSpPr>
            <p:cNvPr id="28" name="Ευθύγραμμο βέλος σύνδεσης 27">
              <a:extLst>
                <a:ext uri="{FF2B5EF4-FFF2-40B4-BE49-F238E27FC236}">
                  <a16:creationId xmlns:a16="http://schemas.microsoft.com/office/drawing/2014/main" id="{6DA6817A-CABA-9F00-1399-44DEAD01D03D}"/>
                </a:ext>
              </a:extLst>
            </p:cNvPr>
            <p:cNvCxnSpPr>
              <a:cxnSpLocks/>
            </p:cNvCxnSpPr>
            <p:nvPr/>
          </p:nvCxnSpPr>
          <p:spPr>
            <a:xfrm>
              <a:off x="6796106" y="4934991"/>
              <a:ext cx="13480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Ευθύγραμμο βέλος σύνδεσης 31">
              <a:extLst>
                <a:ext uri="{FF2B5EF4-FFF2-40B4-BE49-F238E27FC236}">
                  <a16:creationId xmlns:a16="http://schemas.microsoft.com/office/drawing/2014/main" id="{C0D81B48-AE8B-0D00-3600-92B0169C481C}"/>
                </a:ext>
              </a:extLst>
            </p:cNvPr>
            <p:cNvCxnSpPr/>
            <p:nvPr/>
          </p:nvCxnSpPr>
          <p:spPr>
            <a:xfrm flipH="1">
              <a:off x="6584999" y="4883025"/>
              <a:ext cx="133976" cy="0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Ευθεία γραμμή σύνδεσης 34">
            <a:extLst>
              <a:ext uri="{FF2B5EF4-FFF2-40B4-BE49-F238E27FC236}">
                <a16:creationId xmlns:a16="http://schemas.microsoft.com/office/drawing/2014/main" id="{20D1AE9E-BB73-92CB-1FD2-49F9BAFC358E}"/>
              </a:ext>
            </a:extLst>
          </p:cNvPr>
          <p:cNvCxnSpPr>
            <a:cxnSpLocks/>
          </p:cNvCxnSpPr>
          <p:nvPr/>
        </p:nvCxnSpPr>
        <p:spPr>
          <a:xfrm>
            <a:off x="7554897" y="4282626"/>
            <a:ext cx="4637103" cy="21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Ευθεία γραμμή σύνδεσης 37">
            <a:extLst>
              <a:ext uri="{FF2B5EF4-FFF2-40B4-BE49-F238E27FC236}">
                <a16:creationId xmlns:a16="http://schemas.microsoft.com/office/drawing/2014/main" id="{9FEC4F38-2AAE-39AF-900F-24EA0C26C375}"/>
              </a:ext>
            </a:extLst>
          </p:cNvPr>
          <p:cNvCxnSpPr>
            <a:cxnSpLocks/>
          </p:cNvCxnSpPr>
          <p:nvPr/>
        </p:nvCxnSpPr>
        <p:spPr>
          <a:xfrm>
            <a:off x="6096000" y="1359622"/>
            <a:ext cx="0" cy="4918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Διάγραμμα 45">
            <a:extLst>
              <a:ext uri="{FF2B5EF4-FFF2-40B4-BE49-F238E27FC236}">
                <a16:creationId xmlns:a16="http://schemas.microsoft.com/office/drawing/2014/main" id="{77D3600F-257E-DBB2-C095-79532C740A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6356296"/>
              </p:ext>
            </p:extLst>
          </p:nvPr>
        </p:nvGraphicFramePr>
        <p:xfrm>
          <a:off x="2781501" y="857467"/>
          <a:ext cx="1136340" cy="822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5" name="Διάγραμμα 4">
            <a:extLst>
              <a:ext uri="{FF2B5EF4-FFF2-40B4-BE49-F238E27FC236}">
                <a16:creationId xmlns:a16="http://schemas.microsoft.com/office/drawing/2014/main" id="{E9FE8F41-F695-4D8A-C9B0-1ED4CF953F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0728495"/>
              </p:ext>
            </p:extLst>
          </p:nvPr>
        </p:nvGraphicFramePr>
        <p:xfrm>
          <a:off x="423986" y="5270337"/>
          <a:ext cx="4330894" cy="1184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170842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25" grpId="0">
        <p:bldAsOne/>
      </p:bldGraphic>
      <p:bldGraphic spid="46" grpId="0">
        <p:bldAsOne/>
      </p:bldGraphic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>
            <a:extLst>
              <a:ext uri="{FF2B5EF4-FFF2-40B4-BE49-F238E27FC236}">
                <a16:creationId xmlns:a16="http://schemas.microsoft.com/office/drawing/2014/main" id="{CFC3CF76-7611-B128-5E6E-4B1153304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Ενέργεια στην Ελλάδα προ πανδημίας</a:t>
            </a:r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9F4979CD-FDFB-D060-EB2C-8F4BB8CF7F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D3EC6-A0FE-401E-9DDF-F43FEB8CD1C3}" type="slidenum">
              <a:rPr lang="en-GB" altLang="en-US" smtClean="0"/>
              <a:pPr/>
              <a:t>9</a:t>
            </a:fld>
            <a:endParaRPr lang="en-GB" altLang="en-US"/>
          </a:p>
        </p:txBody>
      </p:sp>
      <p:grpSp>
        <p:nvGrpSpPr>
          <p:cNvPr id="15" name="Ομάδα 14">
            <a:extLst>
              <a:ext uri="{FF2B5EF4-FFF2-40B4-BE49-F238E27FC236}">
                <a16:creationId xmlns:a16="http://schemas.microsoft.com/office/drawing/2014/main" id="{306C805C-21C7-2CC5-03EB-51A6FFBA3D16}"/>
              </a:ext>
            </a:extLst>
          </p:cNvPr>
          <p:cNvGrpSpPr/>
          <p:nvPr/>
        </p:nvGrpSpPr>
        <p:grpSpPr>
          <a:xfrm>
            <a:off x="0" y="1841708"/>
            <a:ext cx="4393855" cy="1184654"/>
            <a:chOff x="-1" y="1"/>
            <a:chExt cx="4393855" cy="1184654"/>
          </a:xfrm>
          <a:solidFill>
            <a:srgbClr val="0070C0"/>
          </a:solidFill>
        </p:grpSpPr>
        <p:sp>
          <p:nvSpPr>
            <p:cNvPr id="16" name="Διάγραμμα ροής: Μη αυτόματη λειτουργία 15">
              <a:extLst>
                <a:ext uri="{FF2B5EF4-FFF2-40B4-BE49-F238E27FC236}">
                  <a16:creationId xmlns:a16="http://schemas.microsoft.com/office/drawing/2014/main" id="{0BC822B7-5745-6A59-82F3-CC8C732106A4}"/>
                </a:ext>
              </a:extLst>
            </p:cNvPr>
            <p:cNvSpPr/>
            <p:nvPr/>
          </p:nvSpPr>
          <p:spPr>
            <a:xfrm rot="16200000">
              <a:off x="1573119" y="-1573119"/>
              <a:ext cx="1184654" cy="4330894"/>
            </a:xfrm>
            <a:prstGeom prst="flowChartManualOperati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Διάγραμμα ροής: Μη αυτόματη λειτουργία 4">
              <a:extLst>
                <a:ext uri="{FF2B5EF4-FFF2-40B4-BE49-F238E27FC236}">
                  <a16:creationId xmlns:a16="http://schemas.microsoft.com/office/drawing/2014/main" id="{42BF217D-A2D9-FCA7-0AEA-9CDC0E6AD7D2}"/>
                </a:ext>
              </a:extLst>
            </p:cNvPr>
            <p:cNvSpPr txBox="1"/>
            <p:nvPr/>
          </p:nvSpPr>
          <p:spPr>
            <a:xfrm>
              <a:off x="62960" y="236931"/>
              <a:ext cx="4330894" cy="7107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0" tIns="0" rIns="101600" bIns="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l-GR" sz="1600" kern="1200" dirty="0">
                  <a:solidFill>
                    <a:srgbClr val="0070C0"/>
                  </a:solidFill>
                </a:rPr>
                <a:t>Υιοθέτηση πράσινης πολιτικής με σκοπό την αύξηση του μεριδίου των ΑΠΕ στο 20% (2020)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Πίνακας 20">
                <a:extLst>
                  <a:ext uri="{FF2B5EF4-FFF2-40B4-BE49-F238E27FC236}">
                    <a16:creationId xmlns:a16="http://schemas.microsoft.com/office/drawing/2014/main" id="{FC0F4B95-EF46-ABD0-EA73-60CD664239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6784107"/>
                  </p:ext>
                </p:extLst>
              </p:nvPr>
            </p:nvGraphicFramePr>
            <p:xfrm>
              <a:off x="0" y="3584854"/>
              <a:ext cx="5264330" cy="24527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24003">
                      <a:extLst>
                        <a:ext uri="{9D8B030D-6E8A-4147-A177-3AD203B41FA5}">
                          <a16:colId xmlns:a16="http://schemas.microsoft.com/office/drawing/2014/main" val="3019874933"/>
                        </a:ext>
                      </a:extLst>
                    </a:gridCol>
                    <a:gridCol w="1340327">
                      <a:extLst>
                        <a:ext uri="{9D8B030D-6E8A-4147-A177-3AD203B41FA5}">
                          <a16:colId xmlns:a16="http://schemas.microsoft.com/office/drawing/2014/main" val="1144540831"/>
                        </a:ext>
                      </a:extLst>
                    </a:gridCol>
                  </a:tblGrid>
                  <a:tr h="597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rgbClr val="0070C0"/>
                              </a:solidFill>
                              <a:effectLst/>
                            </a:rPr>
                            <a:t>Στόχοι για ΑΠΕ για την ΕΛΛΑΔΑ μέχρι το 2020</a:t>
                          </a:r>
                          <a:endParaRPr lang="el-GR" sz="1600" b="0" dirty="0">
                            <a:solidFill>
                              <a:srgbClr val="0070C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rgbClr val="0070C0"/>
                              </a:solidFill>
                              <a:effectLst/>
                            </a:rPr>
                            <a:t> </a:t>
                          </a:r>
                          <a:endParaRPr lang="el-GR" sz="1600" b="0" dirty="0">
                            <a:solidFill>
                              <a:srgbClr val="0070C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1017843"/>
                      </a:ext>
                    </a:extLst>
                  </a:tr>
                  <a:tr h="53658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στον ηλεκτρισμό       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l-GR" sz="1600" b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40%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4982064"/>
                      </a:ext>
                    </a:extLst>
                  </a:tr>
                  <a:tr h="77132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στη θέρμανση και στη ψύξη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l-GR" sz="1600" b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20%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13384083"/>
                      </a:ext>
                    </a:extLst>
                  </a:tr>
                  <a:tr h="478734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στις μεταφορές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l-GR" sz="1600" b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10%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1369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Πίνακας 20">
                <a:extLst>
                  <a:ext uri="{FF2B5EF4-FFF2-40B4-BE49-F238E27FC236}">
                    <a16:creationId xmlns:a16="http://schemas.microsoft.com/office/drawing/2014/main" id="{FC0F4B95-EF46-ABD0-EA73-60CD664239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6784107"/>
                  </p:ext>
                </p:extLst>
              </p:nvPr>
            </p:nvGraphicFramePr>
            <p:xfrm>
              <a:off x="0" y="3584854"/>
              <a:ext cx="5264330" cy="24527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24003">
                      <a:extLst>
                        <a:ext uri="{9D8B030D-6E8A-4147-A177-3AD203B41FA5}">
                          <a16:colId xmlns:a16="http://schemas.microsoft.com/office/drawing/2014/main" val="3019874933"/>
                        </a:ext>
                      </a:extLst>
                    </a:gridCol>
                    <a:gridCol w="1340327">
                      <a:extLst>
                        <a:ext uri="{9D8B030D-6E8A-4147-A177-3AD203B41FA5}">
                          <a16:colId xmlns:a16="http://schemas.microsoft.com/office/drawing/2014/main" val="1144540831"/>
                        </a:ext>
                      </a:extLst>
                    </a:gridCol>
                  </a:tblGrid>
                  <a:tr h="597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rgbClr val="0070C0"/>
                              </a:solidFill>
                              <a:effectLst/>
                            </a:rPr>
                            <a:t>Στόχοι για ΑΠΕ για την ΕΛΛΑΔΑ μέχρι το 2020</a:t>
                          </a:r>
                          <a:endParaRPr lang="el-GR" sz="1600" b="0" dirty="0">
                            <a:solidFill>
                              <a:srgbClr val="0070C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rgbClr val="0070C0"/>
                              </a:solidFill>
                              <a:effectLst/>
                            </a:rPr>
                            <a:t> </a:t>
                          </a:r>
                          <a:endParaRPr lang="el-GR" sz="1600" b="0" dirty="0">
                            <a:solidFill>
                              <a:srgbClr val="0070C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81017843"/>
                      </a:ext>
                    </a:extLst>
                  </a:tr>
                  <a:tr h="54184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στον ηλεκτρισμό       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l-GR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3636" t="-119101" r="-909" b="-2640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4982064"/>
                      </a:ext>
                    </a:extLst>
                  </a:tr>
                  <a:tr h="77132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στη θέρμανση και στη ψύξη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l-GR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3636" t="-153543" r="-909" b="-850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13384083"/>
                      </a:ext>
                    </a:extLst>
                  </a:tr>
                  <a:tr h="54184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l-GR" sz="1600" b="0" dirty="0">
                              <a:solidFill>
                                <a:schemeClr val="bg1"/>
                              </a:solidFill>
                              <a:effectLst/>
                            </a:rPr>
                            <a:t>Ακαθάριστη τελική κατανάλωση στις μεταφορές</a:t>
                          </a:r>
                          <a:endParaRPr lang="el-GR" sz="1600" b="0" dirty="0">
                            <a:solidFill>
                              <a:schemeClr val="bg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l-GR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3636" t="-361798" r="-909" b="-21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9136934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2" name="Γράφημα 21">
            <a:extLst>
              <a:ext uri="{FF2B5EF4-FFF2-40B4-BE49-F238E27FC236}">
                <a16:creationId xmlns:a16="http://schemas.microsoft.com/office/drawing/2014/main" id="{D19BECC6-44A5-3A35-1A1C-2018789664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453158"/>
              </p:ext>
            </p:extLst>
          </p:nvPr>
        </p:nvGraphicFramePr>
        <p:xfrm>
          <a:off x="5901009" y="1841708"/>
          <a:ext cx="5841909" cy="4267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681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</p:bldLst>
  </p:timing>
</p:sld>
</file>

<file path=ppt/theme/theme1.xml><?xml version="1.0" encoding="utf-8"?>
<a:theme xmlns:a="http://schemas.openxmlformats.org/drawingml/2006/main" name="ESCP Europe text slide">
  <a:themeElements>
    <a:clrScheme name="ESCP Europe text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P Europe text slid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CP Europe text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CP Europe text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CP Europe text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CP Europe text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CP Europe text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CP Europe text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CP Europe text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28048</TotalTime>
  <Words>956</Words>
  <Application>Microsoft Office PowerPoint</Application>
  <PresentationFormat>Ευρεία οθόνη</PresentationFormat>
  <Paragraphs>196</Paragraphs>
  <Slides>20</Slides>
  <Notes>4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7" baseType="lpstr">
      <vt:lpstr>Arial</vt:lpstr>
      <vt:lpstr>Bahnschrift Condensed</vt:lpstr>
      <vt:lpstr>Calibri</vt:lpstr>
      <vt:lpstr>Cambria Math</vt:lpstr>
      <vt:lpstr>Tahoma</vt:lpstr>
      <vt:lpstr>Wingdings</vt:lpstr>
      <vt:lpstr>ESCP Europe text slide</vt:lpstr>
      <vt:lpstr>Ο Αντίκτυπος του Covid-19  στην Ενεργειακή Μετάβαση</vt:lpstr>
      <vt:lpstr>Παρουσίαση του PowerPoint</vt:lpstr>
      <vt:lpstr>Κρίση COVID-19</vt:lpstr>
      <vt:lpstr>Σχέση ενεργειακής κατανάλωσης-οικονομίας</vt:lpstr>
      <vt:lpstr>Σχέση ενεργειακής κατανάλωσης-οικονομίας</vt:lpstr>
      <vt:lpstr>Ενέργεια πριν τον COVID-19</vt:lpstr>
      <vt:lpstr>Ενέργεια πριν τον COVID-19</vt:lpstr>
      <vt:lpstr>Ενέργεια στην Ελλάδα προ πανδημίας</vt:lpstr>
      <vt:lpstr>Ενέργεια στην Ελλάδα προ πανδημίας</vt:lpstr>
      <vt:lpstr>Συμφωνίες ενεργειακής μετάβασης</vt:lpstr>
      <vt:lpstr>Ενέργεια στα χρόνια της πανδημίας</vt:lpstr>
      <vt:lpstr>Ενέργεια στα χρόνια της πανδημίας</vt:lpstr>
      <vt:lpstr>Ενέργεια στα χρόνια της πανδημίας</vt:lpstr>
      <vt:lpstr>Ενέργεια στην Ελλάδα στα χρόνια της πανδημίας</vt:lpstr>
      <vt:lpstr>Κορονοϊός και περιβάλλον</vt:lpstr>
      <vt:lpstr>Κορονοϊός και περιβάλλον</vt:lpstr>
      <vt:lpstr>Επενδύσεις στην ενέργεια εν μέσω πανδημίας</vt:lpstr>
      <vt:lpstr>Ανάκαμψη μέσω ενεργειακής μετάβασης</vt:lpstr>
      <vt:lpstr>Συμπεράσματα</vt:lpstr>
      <vt:lpstr>Παρουσίαση του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Ο Αντίκτυπος του Covid-19  στην Ενεργειακή Μετάβαση</dc:title>
  <dc:creator>Dafnis Nikolaos</dc:creator>
  <cp:lastModifiedBy>Νίκος Δαφνής</cp:lastModifiedBy>
  <cp:revision>24</cp:revision>
  <dcterms:created xsi:type="dcterms:W3CDTF">2023-02-07T22:20:23Z</dcterms:created>
  <dcterms:modified xsi:type="dcterms:W3CDTF">2023-03-29T12:58:54Z</dcterms:modified>
</cp:coreProperties>
</file>