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30279975" cy="9361488"/>
  <p:notesSz cx="6858000" cy="9144000"/>
  <p:defaultTextStyle>
    <a:defPPr>
      <a:defRPr lang="el-GR"/>
    </a:defPPr>
    <a:lvl1pPr marL="0" algn="l" defTabSz="2264828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1pPr>
    <a:lvl2pPr marL="1132414" algn="l" defTabSz="2264828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2pPr>
    <a:lvl3pPr marL="2264828" algn="l" defTabSz="2264828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3pPr>
    <a:lvl4pPr marL="3397242" algn="l" defTabSz="2264828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4pPr>
    <a:lvl5pPr marL="4529656" algn="l" defTabSz="2264828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5pPr>
    <a:lvl6pPr marL="5662070" algn="l" defTabSz="2264828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6pPr>
    <a:lvl7pPr marL="6794484" algn="l" defTabSz="2264828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7pPr>
    <a:lvl8pPr marL="7926898" algn="l" defTabSz="2264828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8pPr>
    <a:lvl9pPr marL="9059312" algn="l" defTabSz="2264828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673" autoAdjust="0"/>
  </p:normalViewPr>
  <p:slideViewPr>
    <p:cSldViewPr>
      <p:cViewPr varScale="1">
        <p:scale>
          <a:sx n="39" d="100"/>
          <a:sy n="39" d="100"/>
        </p:scale>
        <p:origin x="-91" y="-725"/>
      </p:cViewPr>
      <p:guideLst>
        <p:guide orient="horz" pos="2949"/>
        <p:guide pos="953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120" y="-77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A98BB-C059-4481-9866-133B6831979A}" type="datetimeFigureOut">
              <a:rPr lang="el-GR" smtClean="0"/>
              <a:pPr/>
              <a:t>3/7/2020</a:t>
            </a:fld>
            <a:endParaRPr lang="el-GR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-2116138" y="685800"/>
            <a:ext cx="11090276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E3215B-AD09-4733-A54C-A6B501A052E0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2264828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1pPr>
    <a:lvl2pPr marL="1132414" algn="l" defTabSz="2264828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2pPr>
    <a:lvl3pPr marL="2264828" algn="l" defTabSz="2264828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3pPr>
    <a:lvl4pPr marL="3397242" algn="l" defTabSz="2264828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4pPr>
    <a:lvl5pPr marL="4529656" algn="l" defTabSz="2264828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5pPr>
    <a:lvl6pPr marL="5662070" algn="l" defTabSz="2264828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6pPr>
    <a:lvl7pPr marL="6794484" algn="l" defTabSz="2264828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7pPr>
    <a:lvl8pPr marL="7926898" algn="l" defTabSz="2264828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8pPr>
    <a:lvl9pPr marL="9059312" algn="l" defTabSz="2264828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E3215B-AD09-4733-A54C-A6B501A052E0}" type="slidenum">
              <a:rPr lang="el-GR" smtClean="0"/>
              <a:pPr/>
              <a:t>6</a:t>
            </a:fld>
            <a:endParaRPr lang="el-G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2270998" y="2908130"/>
            <a:ext cx="25737979" cy="2006652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4541996" y="5304843"/>
            <a:ext cx="21195983" cy="2392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1324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2648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39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5296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662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79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9268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9059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4264-532F-45EA-8BF2-698BB923DBA6}" type="datetimeFigureOut">
              <a:rPr lang="el-GR" smtClean="0"/>
              <a:pPr/>
              <a:t>3/7/2020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BBD2B-DE22-48DE-8C55-89887FB02B3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4264-532F-45EA-8BF2-698BB923DBA6}" type="datetimeFigureOut">
              <a:rPr lang="el-GR" smtClean="0"/>
              <a:pPr/>
              <a:t>3/7/2020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BBD2B-DE22-48DE-8C55-89887FB02B3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122938802" y="1655597"/>
            <a:ext cx="38149616" cy="35268106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8479448" y="1655597"/>
            <a:ext cx="113954689" cy="35268106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4264-532F-45EA-8BF2-698BB923DBA6}" type="datetimeFigureOut">
              <a:rPr lang="el-GR" smtClean="0"/>
              <a:pPr/>
              <a:t>3/7/2020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BBD2B-DE22-48DE-8C55-89887FB02B3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4264-532F-45EA-8BF2-698BB923DBA6}" type="datetimeFigureOut">
              <a:rPr lang="el-GR" smtClean="0"/>
              <a:pPr/>
              <a:t>3/7/2020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BBD2B-DE22-48DE-8C55-89887FB02B3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391909" y="6015624"/>
            <a:ext cx="25737979" cy="1859295"/>
          </a:xfrm>
        </p:spPr>
        <p:txBody>
          <a:bodyPr anchor="t"/>
          <a:lstStyle>
            <a:lvl1pPr algn="l">
              <a:defRPr sz="99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2391909" y="3967799"/>
            <a:ext cx="25737979" cy="2047825"/>
          </a:xfrm>
        </p:spPr>
        <p:txBody>
          <a:bodyPr anchor="b"/>
          <a:lstStyle>
            <a:lvl1pPr marL="0" indent="0">
              <a:buNone/>
              <a:defRPr sz="5000">
                <a:solidFill>
                  <a:schemeClr val="tx1">
                    <a:tint val="75000"/>
                  </a:schemeClr>
                </a:solidFill>
              </a:defRPr>
            </a:lvl1pPr>
            <a:lvl2pPr marL="1132414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2pPr>
            <a:lvl3pPr marL="2264828" indent="0">
              <a:buNone/>
              <a:defRPr sz="3900">
                <a:solidFill>
                  <a:schemeClr val="tx1">
                    <a:tint val="75000"/>
                  </a:schemeClr>
                </a:solidFill>
              </a:defRPr>
            </a:lvl3pPr>
            <a:lvl4pPr marL="3397242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4pPr>
            <a:lvl5pPr marL="4529656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5pPr>
            <a:lvl6pPr marL="5662070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6pPr>
            <a:lvl7pPr marL="6794484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7pPr>
            <a:lvl8pPr marL="7926898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8pPr>
            <a:lvl9pPr marL="9059312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4264-532F-45EA-8BF2-698BB923DBA6}" type="datetimeFigureOut">
              <a:rPr lang="el-GR" smtClean="0"/>
              <a:pPr/>
              <a:t>3/7/2020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BBD2B-DE22-48DE-8C55-89887FB02B3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8479446" y="9645367"/>
            <a:ext cx="76052151" cy="27278336"/>
          </a:xfrm>
        </p:spPr>
        <p:txBody>
          <a:bodyPr/>
          <a:lstStyle>
            <a:lvl1pPr>
              <a:defRPr sz="7000"/>
            </a:lvl1pPr>
            <a:lvl2pPr>
              <a:defRPr sz="5900"/>
            </a:lvl2pPr>
            <a:lvl3pPr>
              <a:defRPr sz="50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85036265" y="9645367"/>
            <a:ext cx="76052154" cy="27278336"/>
          </a:xfrm>
        </p:spPr>
        <p:txBody>
          <a:bodyPr/>
          <a:lstStyle>
            <a:lvl1pPr>
              <a:defRPr sz="7000"/>
            </a:lvl1pPr>
            <a:lvl2pPr>
              <a:defRPr sz="5900"/>
            </a:lvl2pPr>
            <a:lvl3pPr>
              <a:defRPr sz="50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4264-532F-45EA-8BF2-698BB923DBA6}" type="datetimeFigureOut">
              <a:rPr lang="el-GR" smtClean="0"/>
              <a:pPr/>
              <a:t>3/7/2020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BBD2B-DE22-48DE-8C55-89887FB02B3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513999" y="374894"/>
            <a:ext cx="27251978" cy="1560248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1513999" y="2095500"/>
            <a:ext cx="13378914" cy="873305"/>
          </a:xfrm>
        </p:spPr>
        <p:txBody>
          <a:bodyPr anchor="b"/>
          <a:lstStyle>
            <a:lvl1pPr marL="0" indent="0">
              <a:buNone/>
              <a:defRPr sz="5900" b="1"/>
            </a:lvl1pPr>
            <a:lvl2pPr marL="1132414" indent="0">
              <a:buNone/>
              <a:defRPr sz="5000" b="1"/>
            </a:lvl2pPr>
            <a:lvl3pPr marL="2264828" indent="0">
              <a:buNone/>
              <a:defRPr sz="4500" b="1"/>
            </a:lvl3pPr>
            <a:lvl4pPr marL="3397242" indent="0">
              <a:buNone/>
              <a:defRPr sz="3900" b="1"/>
            </a:lvl4pPr>
            <a:lvl5pPr marL="4529656" indent="0">
              <a:buNone/>
              <a:defRPr sz="3900" b="1"/>
            </a:lvl5pPr>
            <a:lvl6pPr marL="5662070" indent="0">
              <a:buNone/>
              <a:defRPr sz="3900" b="1"/>
            </a:lvl6pPr>
            <a:lvl7pPr marL="6794484" indent="0">
              <a:buNone/>
              <a:defRPr sz="3900" b="1"/>
            </a:lvl7pPr>
            <a:lvl8pPr marL="7926898" indent="0">
              <a:buNone/>
              <a:defRPr sz="3900" b="1"/>
            </a:lvl8pPr>
            <a:lvl9pPr marL="9059312" indent="0">
              <a:buNone/>
              <a:defRPr sz="39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1513999" y="2968805"/>
            <a:ext cx="13378914" cy="5393691"/>
          </a:xfrm>
        </p:spPr>
        <p:txBody>
          <a:bodyPr/>
          <a:lstStyle>
            <a:lvl1pPr>
              <a:defRPr sz="5900"/>
            </a:lvl1pPr>
            <a:lvl2pPr>
              <a:defRPr sz="5000"/>
            </a:lvl2pPr>
            <a:lvl3pPr>
              <a:defRPr sz="4500"/>
            </a:lvl3pPr>
            <a:lvl4pPr>
              <a:defRPr sz="3900"/>
            </a:lvl4pPr>
            <a:lvl5pPr>
              <a:defRPr sz="3900"/>
            </a:lvl5pPr>
            <a:lvl6pPr>
              <a:defRPr sz="3900"/>
            </a:lvl6pPr>
            <a:lvl7pPr>
              <a:defRPr sz="3900"/>
            </a:lvl7pPr>
            <a:lvl8pPr>
              <a:defRPr sz="3900"/>
            </a:lvl8pPr>
            <a:lvl9pPr>
              <a:defRPr sz="3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15381808" y="2095500"/>
            <a:ext cx="13384170" cy="873305"/>
          </a:xfrm>
        </p:spPr>
        <p:txBody>
          <a:bodyPr anchor="b"/>
          <a:lstStyle>
            <a:lvl1pPr marL="0" indent="0">
              <a:buNone/>
              <a:defRPr sz="5900" b="1"/>
            </a:lvl1pPr>
            <a:lvl2pPr marL="1132414" indent="0">
              <a:buNone/>
              <a:defRPr sz="5000" b="1"/>
            </a:lvl2pPr>
            <a:lvl3pPr marL="2264828" indent="0">
              <a:buNone/>
              <a:defRPr sz="4500" b="1"/>
            </a:lvl3pPr>
            <a:lvl4pPr marL="3397242" indent="0">
              <a:buNone/>
              <a:defRPr sz="3900" b="1"/>
            </a:lvl4pPr>
            <a:lvl5pPr marL="4529656" indent="0">
              <a:buNone/>
              <a:defRPr sz="3900" b="1"/>
            </a:lvl5pPr>
            <a:lvl6pPr marL="5662070" indent="0">
              <a:buNone/>
              <a:defRPr sz="3900" b="1"/>
            </a:lvl6pPr>
            <a:lvl7pPr marL="6794484" indent="0">
              <a:buNone/>
              <a:defRPr sz="3900" b="1"/>
            </a:lvl7pPr>
            <a:lvl8pPr marL="7926898" indent="0">
              <a:buNone/>
              <a:defRPr sz="3900" b="1"/>
            </a:lvl8pPr>
            <a:lvl9pPr marL="9059312" indent="0">
              <a:buNone/>
              <a:defRPr sz="39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15381808" y="2968805"/>
            <a:ext cx="13384170" cy="5393691"/>
          </a:xfrm>
        </p:spPr>
        <p:txBody>
          <a:bodyPr/>
          <a:lstStyle>
            <a:lvl1pPr>
              <a:defRPr sz="5900"/>
            </a:lvl1pPr>
            <a:lvl2pPr>
              <a:defRPr sz="5000"/>
            </a:lvl2pPr>
            <a:lvl3pPr>
              <a:defRPr sz="4500"/>
            </a:lvl3pPr>
            <a:lvl4pPr>
              <a:defRPr sz="3900"/>
            </a:lvl4pPr>
            <a:lvl5pPr>
              <a:defRPr sz="3900"/>
            </a:lvl5pPr>
            <a:lvl6pPr>
              <a:defRPr sz="3900"/>
            </a:lvl6pPr>
            <a:lvl7pPr>
              <a:defRPr sz="3900"/>
            </a:lvl7pPr>
            <a:lvl8pPr>
              <a:defRPr sz="3900"/>
            </a:lvl8pPr>
            <a:lvl9pPr>
              <a:defRPr sz="3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4264-532F-45EA-8BF2-698BB923DBA6}" type="datetimeFigureOut">
              <a:rPr lang="el-GR" smtClean="0"/>
              <a:pPr/>
              <a:t>3/7/2020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BBD2B-DE22-48DE-8C55-89887FB02B3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4264-532F-45EA-8BF2-698BB923DBA6}" type="datetimeFigureOut">
              <a:rPr lang="el-GR" smtClean="0"/>
              <a:pPr/>
              <a:t>3/7/2020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BBD2B-DE22-48DE-8C55-89887FB02B3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4264-532F-45EA-8BF2-698BB923DBA6}" type="datetimeFigureOut">
              <a:rPr lang="el-GR" smtClean="0"/>
              <a:pPr/>
              <a:t>3/7/2020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BBD2B-DE22-48DE-8C55-89887FB02B3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514001" y="372726"/>
            <a:ext cx="9961903" cy="1586252"/>
          </a:xfrm>
        </p:spPr>
        <p:txBody>
          <a:bodyPr anchor="b"/>
          <a:lstStyle>
            <a:lvl1pPr algn="l">
              <a:defRPr sz="5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1838629" y="372727"/>
            <a:ext cx="16927347" cy="7989771"/>
          </a:xfrm>
        </p:spPr>
        <p:txBody>
          <a:bodyPr/>
          <a:lstStyle>
            <a:lvl1pPr>
              <a:defRPr sz="7900"/>
            </a:lvl1pPr>
            <a:lvl2pPr>
              <a:defRPr sz="7000"/>
            </a:lvl2pPr>
            <a:lvl3pPr>
              <a:defRPr sz="5900"/>
            </a:lvl3pPr>
            <a:lvl4pPr>
              <a:defRPr sz="5000"/>
            </a:lvl4pPr>
            <a:lvl5pPr>
              <a:defRPr sz="5000"/>
            </a:lvl5pPr>
            <a:lvl6pPr>
              <a:defRPr sz="5000"/>
            </a:lvl6pPr>
            <a:lvl7pPr>
              <a:defRPr sz="5000"/>
            </a:lvl7pPr>
            <a:lvl8pPr>
              <a:defRPr sz="5000"/>
            </a:lvl8pPr>
            <a:lvl9pPr>
              <a:defRPr sz="5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514001" y="1958979"/>
            <a:ext cx="9961903" cy="6403518"/>
          </a:xfrm>
        </p:spPr>
        <p:txBody>
          <a:bodyPr/>
          <a:lstStyle>
            <a:lvl1pPr marL="0" indent="0">
              <a:buNone/>
              <a:defRPr sz="3500"/>
            </a:lvl1pPr>
            <a:lvl2pPr marL="1132414" indent="0">
              <a:buNone/>
              <a:defRPr sz="3000"/>
            </a:lvl2pPr>
            <a:lvl3pPr marL="2264828" indent="0">
              <a:buNone/>
              <a:defRPr sz="2500"/>
            </a:lvl3pPr>
            <a:lvl4pPr marL="3397242" indent="0">
              <a:buNone/>
              <a:defRPr sz="2200"/>
            </a:lvl4pPr>
            <a:lvl5pPr marL="4529656" indent="0">
              <a:buNone/>
              <a:defRPr sz="2200"/>
            </a:lvl5pPr>
            <a:lvl6pPr marL="5662070" indent="0">
              <a:buNone/>
              <a:defRPr sz="2200"/>
            </a:lvl6pPr>
            <a:lvl7pPr marL="6794484" indent="0">
              <a:buNone/>
              <a:defRPr sz="2200"/>
            </a:lvl7pPr>
            <a:lvl8pPr marL="7926898" indent="0">
              <a:buNone/>
              <a:defRPr sz="2200"/>
            </a:lvl8pPr>
            <a:lvl9pPr marL="9059312" indent="0">
              <a:buNone/>
              <a:defRPr sz="22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4264-532F-45EA-8BF2-698BB923DBA6}" type="datetimeFigureOut">
              <a:rPr lang="el-GR" smtClean="0"/>
              <a:pPr/>
              <a:t>3/7/2020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BBD2B-DE22-48DE-8C55-89887FB02B3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935087" y="6553041"/>
            <a:ext cx="18167985" cy="773624"/>
          </a:xfrm>
        </p:spPr>
        <p:txBody>
          <a:bodyPr anchor="b"/>
          <a:lstStyle>
            <a:lvl1pPr algn="l">
              <a:defRPr sz="5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5935087" y="836466"/>
            <a:ext cx="18167985" cy="5616893"/>
          </a:xfrm>
        </p:spPr>
        <p:txBody>
          <a:bodyPr/>
          <a:lstStyle>
            <a:lvl1pPr marL="0" indent="0">
              <a:buNone/>
              <a:defRPr sz="7900"/>
            </a:lvl1pPr>
            <a:lvl2pPr marL="1132414" indent="0">
              <a:buNone/>
              <a:defRPr sz="7000"/>
            </a:lvl2pPr>
            <a:lvl3pPr marL="2264828" indent="0">
              <a:buNone/>
              <a:defRPr sz="5900"/>
            </a:lvl3pPr>
            <a:lvl4pPr marL="3397242" indent="0">
              <a:buNone/>
              <a:defRPr sz="5000"/>
            </a:lvl4pPr>
            <a:lvl5pPr marL="4529656" indent="0">
              <a:buNone/>
              <a:defRPr sz="5000"/>
            </a:lvl5pPr>
            <a:lvl6pPr marL="5662070" indent="0">
              <a:buNone/>
              <a:defRPr sz="5000"/>
            </a:lvl6pPr>
            <a:lvl7pPr marL="6794484" indent="0">
              <a:buNone/>
              <a:defRPr sz="5000"/>
            </a:lvl7pPr>
            <a:lvl8pPr marL="7926898" indent="0">
              <a:buNone/>
              <a:defRPr sz="5000"/>
            </a:lvl8pPr>
            <a:lvl9pPr marL="9059312" indent="0">
              <a:buNone/>
              <a:defRPr sz="5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935087" y="7326665"/>
            <a:ext cx="18167985" cy="1098674"/>
          </a:xfrm>
        </p:spPr>
        <p:txBody>
          <a:bodyPr/>
          <a:lstStyle>
            <a:lvl1pPr marL="0" indent="0">
              <a:buNone/>
              <a:defRPr sz="3500"/>
            </a:lvl1pPr>
            <a:lvl2pPr marL="1132414" indent="0">
              <a:buNone/>
              <a:defRPr sz="3000"/>
            </a:lvl2pPr>
            <a:lvl3pPr marL="2264828" indent="0">
              <a:buNone/>
              <a:defRPr sz="2500"/>
            </a:lvl3pPr>
            <a:lvl4pPr marL="3397242" indent="0">
              <a:buNone/>
              <a:defRPr sz="2200"/>
            </a:lvl4pPr>
            <a:lvl5pPr marL="4529656" indent="0">
              <a:buNone/>
              <a:defRPr sz="2200"/>
            </a:lvl5pPr>
            <a:lvl6pPr marL="5662070" indent="0">
              <a:buNone/>
              <a:defRPr sz="2200"/>
            </a:lvl6pPr>
            <a:lvl7pPr marL="6794484" indent="0">
              <a:buNone/>
              <a:defRPr sz="2200"/>
            </a:lvl7pPr>
            <a:lvl8pPr marL="7926898" indent="0">
              <a:buNone/>
              <a:defRPr sz="2200"/>
            </a:lvl8pPr>
            <a:lvl9pPr marL="9059312" indent="0">
              <a:buNone/>
              <a:defRPr sz="22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4264-532F-45EA-8BF2-698BB923DBA6}" type="datetimeFigureOut">
              <a:rPr lang="el-GR" smtClean="0"/>
              <a:pPr/>
              <a:t>3/7/2020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BBD2B-DE22-48DE-8C55-89887FB02B3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1513999" y="374894"/>
            <a:ext cx="27251978" cy="1560248"/>
          </a:xfrm>
          <a:prstGeom prst="rect">
            <a:avLst/>
          </a:prstGeom>
        </p:spPr>
        <p:txBody>
          <a:bodyPr vert="horz" lIns="226483" tIns="113241" rIns="226483" bIns="113241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1513999" y="2184348"/>
            <a:ext cx="27251978" cy="6178149"/>
          </a:xfrm>
          <a:prstGeom prst="rect">
            <a:avLst/>
          </a:prstGeom>
        </p:spPr>
        <p:txBody>
          <a:bodyPr vert="horz" lIns="226483" tIns="113241" rIns="226483" bIns="113241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1513999" y="8676713"/>
            <a:ext cx="7065328" cy="498412"/>
          </a:xfrm>
          <a:prstGeom prst="rect">
            <a:avLst/>
          </a:prstGeom>
        </p:spPr>
        <p:txBody>
          <a:bodyPr vert="horz" lIns="226483" tIns="113241" rIns="226483" bIns="113241" rtlCol="0" anchor="ctr"/>
          <a:lstStyle>
            <a:lvl1pPr algn="l">
              <a:defRPr sz="3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34264-532F-45EA-8BF2-698BB923DBA6}" type="datetimeFigureOut">
              <a:rPr lang="el-GR" smtClean="0"/>
              <a:pPr/>
              <a:t>3/7/2020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10345658" y="8676713"/>
            <a:ext cx="9588659" cy="498412"/>
          </a:xfrm>
          <a:prstGeom prst="rect">
            <a:avLst/>
          </a:prstGeom>
        </p:spPr>
        <p:txBody>
          <a:bodyPr vert="horz" lIns="226483" tIns="113241" rIns="226483" bIns="113241" rtlCol="0" anchor="ctr"/>
          <a:lstStyle>
            <a:lvl1pPr algn="ctr">
              <a:defRPr sz="3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21700649" y="8676713"/>
            <a:ext cx="7065328" cy="498412"/>
          </a:xfrm>
          <a:prstGeom prst="rect">
            <a:avLst/>
          </a:prstGeom>
        </p:spPr>
        <p:txBody>
          <a:bodyPr vert="horz" lIns="226483" tIns="113241" rIns="226483" bIns="113241" rtlCol="0" anchor="ctr"/>
          <a:lstStyle>
            <a:lvl1pPr algn="r">
              <a:defRPr sz="3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BBBD2B-DE22-48DE-8C55-89887FB02B31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264828" rtl="0" eaLnBrk="1" latinLnBrk="0" hangingPunct="1">
        <a:spcBef>
          <a:spcPct val="0"/>
        </a:spcBef>
        <a:buNone/>
        <a:defRPr sz="10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49310" indent="-849310" algn="l" defTabSz="2264828" rtl="0" eaLnBrk="1" latinLnBrk="0" hangingPunct="1">
        <a:spcBef>
          <a:spcPct val="20000"/>
        </a:spcBef>
        <a:buFont typeface="Arial" pitchFamily="34" charset="0"/>
        <a:buChar char="•"/>
        <a:defRPr sz="7900" kern="1200">
          <a:solidFill>
            <a:schemeClr val="tx1"/>
          </a:solidFill>
          <a:latin typeface="+mn-lt"/>
          <a:ea typeface="+mn-ea"/>
          <a:cs typeface="+mn-cs"/>
        </a:defRPr>
      </a:lvl1pPr>
      <a:lvl2pPr marL="1840173" indent="-707759" algn="l" defTabSz="2264828" rtl="0" eaLnBrk="1" latinLnBrk="0" hangingPunct="1">
        <a:spcBef>
          <a:spcPct val="20000"/>
        </a:spcBef>
        <a:buFont typeface="Arial" pitchFamily="34" charset="0"/>
        <a:buChar char="–"/>
        <a:defRPr sz="7000" kern="1200">
          <a:solidFill>
            <a:schemeClr val="tx1"/>
          </a:solidFill>
          <a:latin typeface="+mn-lt"/>
          <a:ea typeface="+mn-ea"/>
          <a:cs typeface="+mn-cs"/>
        </a:defRPr>
      </a:lvl2pPr>
      <a:lvl3pPr marL="2831035" indent="-566207" algn="l" defTabSz="2264828" rtl="0" eaLnBrk="1" latinLnBrk="0" hangingPunct="1">
        <a:spcBef>
          <a:spcPct val="20000"/>
        </a:spcBef>
        <a:buFont typeface="Arial" pitchFamily="34" charset="0"/>
        <a:buChar char="•"/>
        <a:defRPr sz="5900" kern="1200">
          <a:solidFill>
            <a:schemeClr val="tx1"/>
          </a:solidFill>
          <a:latin typeface="+mn-lt"/>
          <a:ea typeface="+mn-ea"/>
          <a:cs typeface="+mn-cs"/>
        </a:defRPr>
      </a:lvl3pPr>
      <a:lvl4pPr marL="3963449" indent="-566207" algn="l" defTabSz="2264828" rtl="0" eaLnBrk="1" latinLnBrk="0" hangingPunct="1">
        <a:spcBef>
          <a:spcPct val="20000"/>
        </a:spcBef>
        <a:buFont typeface="Arial" pitchFamily="34" charset="0"/>
        <a:buChar char="–"/>
        <a:defRPr sz="5000" kern="1200">
          <a:solidFill>
            <a:schemeClr val="tx1"/>
          </a:solidFill>
          <a:latin typeface="+mn-lt"/>
          <a:ea typeface="+mn-ea"/>
          <a:cs typeface="+mn-cs"/>
        </a:defRPr>
      </a:lvl4pPr>
      <a:lvl5pPr marL="5095863" indent="-566207" algn="l" defTabSz="2264828" rtl="0" eaLnBrk="1" latinLnBrk="0" hangingPunct="1">
        <a:spcBef>
          <a:spcPct val="20000"/>
        </a:spcBef>
        <a:buFont typeface="Arial" pitchFamily="34" charset="0"/>
        <a:buChar char="»"/>
        <a:defRPr sz="5000" kern="1200">
          <a:solidFill>
            <a:schemeClr val="tx1"/>
          </a:solidFill>
          <a:latin typeface="+mn-lt"/>
          <a:ea typeface="+mn-ea"/>
          <a:cs typeface="+mn-cs"/>
        </a:defRPr>
      </a:lvl5pPr>
      <a:lvl6pPr marL="6228277" indent="-566207" algn="l" defTabSz="2264828" rtl="0" eaLnBrk="1" latinLnBrk="0" hangingPunct="1">
        <a:spcBef>
          <a:spcPct val="20000"/>
        </a:spcBef>
        <a:buFont typeface="Arial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6pPr>
      <a:lvl7pPr marL="7360691" indent="-566207" algn="l" defTabSz="2264828" rtl="0" eaLnBrk="1" latinLnBrk="0" hangingPunct="1">
        <a:spcBef>
          <a:spcPct val="20000"/>
        </a:spcBef>
        <a:buFont typeface="Arial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7pPr>
      <a:lvl8pPr marL="8493105" indent="-566207" algn="l" defTabSz="2264828" rtl="0" eaLnBrk="1" latinLnBrk="0" hangingPunct="1">
        <a:spcBef>
          <a:spcPct val="20000"/>
        </a:spcBef>
        <a:buFont typeface="Arial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8pPr>
      <a:lvl9pPr marL="9625519" indent="-566207" algn="l" defTabSz="2264828" rtl="0" eaLnBrk="1" latinLnBrk="0" hangingPunct="1">
        <a:spcBef>
          <a:spcPct val="20000"/>
        </a:spcBef>
        <a:buFont typeface="Arial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2264828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132414" algn="l" defTabSz="2264828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2264828" algn="l" defTabSz="2264828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3pPr>
      <a:lvl4pPr marL="3397242" algn="l" defTabSz="2264828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4pPr>
      <a:lvl5pPr marL="4529656" algn="l" defTabSz="2264828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5pPr>
      <a:lvl6pPr marL="5662070" algn="l" defTabSz="2264828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6pPr>
      <a:lvl7pPr marL="6794484" algn="l" defTabSz="2264828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7pPr>
      <a:lvl8pPr marL="7926898" algn="l" defTabSz="2264828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8pPr>
      <a:lvl9pPr marL="9059312" algn="l" defTabSz="2264828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6" name="5 - Εικόνα" descr="0 p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0807" y="0"/>
            <a:ext cx="29824036" cy="93614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pic>
        <p:nvPicPr>
          <p:cNvPr id="4" name="3 - Θέση περιεχομένου" descr="8 απεικονισεις p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43115"/>
            <a:ext cx="30279975" cy="9504603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pic>
        <p:nvPicPr>
          <p:cNvPr id="4" name="3 - Θέση περιεχομένου" descr="1 pp_zoom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647811" y="0"/>
            <a:ext cx="29824035" cy="9361488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pic>
        <p:nvPicPr>
          <p:cNvPr id="4" name="3 - Θέση περιεχομένου" descr="2 pp_zoomzoom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9824034" cy="93614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pic>
        <p:nvPicPr>
          <p:cNvPr id="4" name="3 - Θέση περιεχομένου" descr="3 pp_anaglufoterroir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43115"/>
            <a:ext cx="30279975" cy="950460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pic>
        <p:nvPicPr>
          <p:cNvPr id="4" name="3 - Θέση περιεχομένου" descr="4 pp _concept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-143116"/>
            <a:ext cx="30279976" cy="95046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pic>
        <p:nvPicPr>
          <p:cNvPr id="4" name="3 - Θέση περιεχομένου" descr="5 pp_αποτυπωση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-143115"/>
            <a:ext cx="30279975" cy="950460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pic>
        <p:nvPicPr>
          <p:cNvPr id="4" name="3 - Θέση περιεχομένου" descr="6 pp_making new ground_analush 1 2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30279975" cy="950460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pic>
        <p:nvPicPr>
          <p:cNvPr id="4" name="3 - Θέση περιεχομένου" descr="7 pp_making new ground_protash 1 10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43115"/>
            <a:ext cx="30279975" cy="950460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pic>
        <p:nvPicPr>
          <p:cNvPr id="4" name="3 - Θέση περιεχομένου" descr="7 pp_protash 1 5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08951"/>
            <a:ext cx="30279975" cy="950460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</Words>
  <Application>Microsoft Office PowerPoint</Application>
  <PresentationFormat>Προσαρμογή</PresentationFormat>
  <Paragraphs>1</Paragraphs>
  <Slides>10</Slides>
  <Notes>1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10</vt:i4>
      </vt:variant>
    </vt:vector>
  </HeadingPairs>
  <TitlesOfParts>
    <vt:vector size="11" baseType="lpstr">
      <vt:lpstr>Θέμα του Office</vt:lpstr>
      <vt:lpstr>Διαφάνεια 1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User</dc:creator>
  <cp:lastModifiedBy>User</cp:lastModifiedBy>
  <cp:revision>4</cp:revision>
  <dcterms:created xsi:type="dcterms:W3CDTF">2020-06-24T11:42:54Z</dcterms:created>
  <dcterms:modified xsi:type="dcterms:W3CDTF">2020-07-03T08:39:55Z</dcterms:modified>
</cp:coreProperties>
</file>