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79" r:id="rId11"/>
    <p:sldId id="267" r:id="rId12"/>
    <p:sldId id="268" r:id="rId13"/>
    <p:sldId id="269" r:id="rId14"/>
    <p:sldId id="265" r:id="rId15"/>
    <p:sldId id="266" r:id="rId16"/>
    <p:sldId id="270" r:id="rId17"/>
    <p:sldId id="271" r:id="rId18"/>
    <p:sldId id="272" r:id="rId19"/>
    <p:sldId id="273" r:id="rId20"/>
    <p:sldId id="274" r:id="rId21"/>
    <p:sldId id="275" r:id="rId22"/>
    <p:sldId id="276" r:id="rId23"/>
    <p:sldId id="287" r:id="rId24"/>
    <p:sldId id="288" r:id="rId25"/>
    <p:sldId id="277" r:id="rId26"/>
    <p:sldId id="278" r:id="rId27"/>
    <p:sldId id="280" r:id="rId28"/>
    <p:sldId id="281" r:id="rId29"/>
    <p:sldId id="282" r:id="rId30"/>
    <p:sldId id="284" r:id="rId31"/>
    <p:sldId id="283" r:id="rId32"/>
    <p:sldId id="285" r:id="rId33"/>
    <p:sldId id="286" r:id="rId34"/>
    <p:sldId id="290" r:id="rId35"/>
    <p:sldId id="289" r:id="rId3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Μεσαίο στυλ 2 - Έμφαση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Μεσαίο στυλ 3 - Έμφαση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1E4AEA4-8DFA-4A89-87EB-49C32662AFE0}" styleName="Μεσαίο στυλ 2 - Έμφασ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113A9D2-9D6B-4929-AA2D-F23B5EE8CBE7}" styleName="Στυλ με θέμα 2 - Έμφαση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Στυλ με θέμα 2 - Έμφαση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Μεσαίο στυλ 1 - Έμφαση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912C8C85-51F0-491E-9774-3900AFEF0FD7}" styleName="Φωτεινό στυλ 2 - Έμφαση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5758FB7-9AC5-4552-8A53-C91805E547FA}" styleName="Στυλ με θέμα 1 - Έμφαση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Χωρίς στυλ, χωρίς πλέγμα">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Φωτεινό στυλ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Φωτεινό στυλ 2 - Έμφαση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Φωτεινό στυλ 2 - Έμφαση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Φωτεινό στυλ 2 - Έμφαση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Φωτεινό στυλ 3 - Έμφαση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660B408-B3CF-4A94-85FC-2B1E0A45F4A2}" styleName="Σκούρο στυλ 2 - Έμφαση 1/Έμφαση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______________Microsoft_Excel1.xlsx"/></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1" Type="http://schemas.openxmlformats.org/officeDocument/2006/relationships/oleObject" Target="../embeddings/oleObject4.bin"/></Relationships>
</file>

<file path=ppt/charts/_rels/chart5.xml.rels><?xml version="1.0" encoding="UTF-8" standalone="yes"?>
<Relationships xmlns="http://schemas.openxmlformats.org/package/2006/relationships"><Relationship Id="rId1" Type="http://schemas.openxmlformats.org/officeDocument/2006/relationships/oleObject" Target="../embeddings/oleObject5.bin"/></Relationships>
</file>

<file path=ppt/charts/_rels/chart6.xml.rels><?xml version="1.0" encoding="UTF-8" standalone="yes"?>
<Relationships xmlns="http://schemas.openxmlformats.org/package/2006/relationships"><Relationship Id="rId1" Type="http://schemas.openxmlformats.org/officeDocument/2006/relationships/oleObject" Target="../embeddings/oleObject6.bin"/></Relationships>
</file>

<file path=ppt/charts/_rels/chart7.xml.rels><?xml version="1.0" encoding="UTF-8" standalone="yes"?>
<Relationships xmlns="http://schemas.openxmlformats.org/package/2006/relationships"><Relationship Id="rId1" Type="http://schemas.openxmlformats.org/officeDocument/2006/relationships/oleObject" Target="../embeddings/oleObject7.bin"/></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8.bin"/></Relationships>
</file>

<file path=ppt/charts/_rels/chart9.xml.rels><?xml version="1.0" encoding="UTF-8" standalone="yes"?>
<Relationships xmlns="http://schemas.openxmlformats.org/package/2006/relationships"><Relationship Id="rId1" Type="http://schemas.openxmlformats.org/officeDocument/2006/relationships/oleObject" Target="../embeddings/oleObject9.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02060"/>
              </a:solidFill>
            </c:spPr>
          </c:dPt>
          <c:dPt>
            <c:idx val="1"/>
            <c:bubble3D val="0"/>
            <c:spPr>
              <a:solidFill>
                <a:srgbClr val="FFFF00"/>
              </a:solidFill>
            </c:spPr>
          </c:dPt>
          <c:dPt>
            <c:idx val="2"/>
            <c:bubble3D val="0"/>
            <c:spPr>
              <a:solidFill>
                <a:srgbClr val="FF0000"/>
              </a:solidFill>
            </c:spPr>
          </c:dPt>
          <c:dPt>
            <c:idx val="5"/>
            <c:bubble3D val="0"/>
            <c:spPr>
              <a:solidFill>
                <a:srgbClr val="00B050"/>
              </a:solidFill>
            </c:spPr>
          </c:dPt>
          <c:dLbls>
            <c:dLbl>
              <c:idx val="0"/>
              <c:tx>
                <c:rich>
                  <a:bodyPr/>
                  <a:lstStyle/>
                  <a:p>
                    <a:r>
                      <a:rPr lang="en-US" sz="1600" dirty="0" err="1">
                        <a:solidFill>
                          <a:schemeClr val="bg1"/>
                        </a:solidFill>
                      </a:rPr>
                      <a:t>tb</a:t>
                    </a:r>
                    <a:r>
                      <a:rPr lang="en-US" sz="1600" dirty="0">
                        <a:solidFill>
                          <a:schemeClr val="bg1"/>
                        </a:solidFill>
                      </a:rPr>
                      <a:t>
25</a:t>
                    </a:r>
                    <a:r>
                      <a:rPr lang="en-US" sz="1600" dirty="0"/>
                      <a:t>%</a:t>
                    </a:r>
                  </a:p>
                </c:rich>
              </c:tx>
              <c:showLegendKey val="0"/>
              <c:showVal val="0"/>
              <c:showCatName val="1"/>
              <c:showSerName val="0"/>
              <c:showPercent val="1"/>
              <c:showBubbleSize val="0"/>
              <c:extLst>
                <c:ext xmlns:c15="http://schemas.microsoft.com/office/drawing/2012/chart" uri="{CE6537A1-D6FC-4f65-9D91-7224C49458BB}"/>
              </c:extLst>
            </c:dLbl>
            <c:dLbl>
              <c:idx val="1"/>
              <c:tx>
                <c:rich>
                  <a:bodyPr/>
                  <a:lstStyle/>
                  <a:p>
                    <a:r>
                      <a:rPr lang="en-US" sz="2400" dirty="0" err="1">
                        <a:solidFill>
                          <a:schemeClr val="tx1"/>
                        </a:solidFill>
                      </a:rPr>
                      <a:t>tring</a:t>
                    </a:r>
                    <a:r>
                      <a:rPr lang="en-US" sz="2400" dirty="0">
                        <a:solidFill>
                          <a:schemeClr val="tx1"/>
                        </a:solidFill>
                      </a:rPr>
                      <a:t>
15%</a:t>
                    </a:r>
                  </a:p>
                </c:rich>
              </c:tx>
              <c:showLegendKey val="0"/>
              <c:showVal val="0"/>
              <c:showCatName val="1"/>
              <c:showSerName val="0"/>
              <c:showPercent val="1"/>
              <c:showBubbleSize val="0"/>
              <c:extLst>
                <c:ext xmlns:c15="http://schemas.microsoft.com/office/drawing/2012/chart" uri="{CE6537A1-D6FC-4f65-9D91-7224C49458BB}"/>
              </c:extLst>
            </c:dLbl>
            <c:dLbl>
              <c:idx val="2"/>
              <c:tx>
                <c:rich>
                  <a:bodyPr/>
                  <a:lstStyle/>
                  <a:p>
                    <a:r>
                      <a:rPr lang="en-US" sz="2400" dirty="0" err="1"/>
                      <a:t>tmain</a:t>
                    </a:r>
                    <a:r>
                      <a:rPr lang="en-US" sz="2400" dirty="0"/>
                      <a:t>
24%</a:t>
                    </a:r>
                  </a:p>
                </c:rich>
              </c:tx>
              <c:showLegendKey val="0"/>
              <c:showVal val="0"/>
              <c:showCatName val="1"/>
              <c:showSerName val="0"/>
              <c:showPercent val="1"/>
              <c:showBubbleSize val="0"/>
              <c:extLst>
                <c:ext xmlns:c15="http://schemas.microsoft.com/office/drawing/2012/chart" uri="{CE6537A1-D6FC-4f65-9D91-7224C49458BB}"/>
              </c:extLst>
            </c:dLbl>
            <c:dLbl>
              <c:idx val="3"/>
              <c:tx>
                <c:rich>
                  <a:bodyPr/>
                  <a:lstStyle/>
                  <a:p>
                    <a:r>
                      <a:rPr lang="en-US" sz="2400" dirty="0" err="1"/>
                      <a:t>trepair</a:t>
                    </a:r>
                    <a:r>
                      <a:rPr lang="en-US" sz="2400" dirty="0"/>
                      <a:t>
7%</a:t>
                    </a:r>
                  </a:p>
                </c:rich>
              </c:tx>
              <c:showLegendKey val="0"/>
              <c:showVal val="0"/>
              <c:showCatName val="1"/>
              <c:showSerName val="0"/>
              <c:showPercent val="1"/>
              <c:showBubbleSize val="0"/>
              <c:extLst>
                <c:ext xmlns:c15="http://schemas.microsoft.com/office/drawing/2012/chart" uri="{CE6537A1-D6FC-4f65-9D91-7224C49458BB}"/>
              </c:extLst>
            </c:dLbl>
            <c:dLbl>
              <c:idx val="4"/>
              <c:tx>
                <c:rich>
                  <a:bodyPr/>
                  <a:lstStyle/>
                  <a:p>
                    <a:r>
                      <a:rPr lang="en-US" sz="2400" dirty="0" err="1"/>
                      <a:t>tstill</a:t>
                    </a:r>
                    <a:r>
                      <a:rPr lang="en-US" sz="2400" dirty="0"/>
                      <a:t>
2%</a:t>
                    </a:r>
                  </a:p>
                </c:rich>
              </c:tx>
              <c:showLegendKey val="0"/>
              <c:showVal val="0"/>
              <c:showCatName val="1"/>
              <c:showSerName val="0"/>
              <c:showPercent val="1"/>
              <c:showBubbleSize val="0"/>
              <c:extLst>
                <c:ext xmlns:c15="http://schemas.microsoft.com/office/drawing/2012/chart" uri="{CE6537A1-D6FC-4f65-9D91-7224C49458BB}"/>
              </c:extLst>
            </c:dLbl>
            <c:dLbl>
              <c:idx val="5"/>
              <c:tx>
                <c:rich>
                  <a:bodyPr/>
                  <a:lstStyle/>
                  <a:p>
                    <a:r>
                      <a:rPr lang="en-US" sz="2400" dirty="0" err="1"/>
                      <a:t>tcutter</a:t>
                    </a:r>
                    <a:r>
                      <a:rPr lang="en-US" sz="2400" dirty="0"/>
                      <a:t>
4%</a:t>
                    </a:r>
                  </a:p>
                </c:rich>
              </c:tx>
              <c:showLegendKey val="0"/>
              <c:showVal val="0"/>
              <c:showCatName val="1"/>
              <c:showSerName val="0"/>
              <c:showPercent val="1"/>
              <c:showBubbleSize val="0"/>
              <c:extLst>
                <c:ext xmlns:c15="http://schemas.microsoft.com/office/drawing/2012/chart" uri="{CE6537A1-D6FC-4f65-9D91-7224C49458BB}"/>
              </c:extLst>
            </c:dLbl>
            <c:dLbl>
              <c:idx val="6"/>
              <c:tx>
                <c:rich>
                  <a:bodyPr/>
                  <a:lstStyle/>
                  <a:p>
                    <a:r>
                      <a:rPr lang="en-US" sz="2400" dirty="0" err="1"/>
                      <a:t>tgeo</a:t>
                    </a:r>
                    <a:r>
                      <a:rPr lang="en-US" sz="2400" dirty="0"/>
                      <a:t>
0%</a:t>
                    </a:r>
                  </a:p>
                </c:rich>
              </c:tx>
              <c:showLegendKey val="0"/>
              <c:showVal val="0"/>
              <c:showCatName val="1"/>
              <c:showSerName val="0"/>
              <c:showPercent val="1"/>
              <c:showBubbleSize val="0"/>
              <c:extLst>
                <c:ext xmlns:c15="http://schemas.microsoft.com/office/drawing/2012/chart" uri="{CE6537A1-D6FC-4f65-9D91-7224C49458BB}"/>
              </c:extLst>
            </c:dLbl>
            <c:dLbl>
              <c:idx val="7"/>
              <c:tx>
                <c:rich>
                  <a:bodyPr/>
                  <a:lstStyle/>
                  <a:p>
                    <a:r>
                      <a:rPr lang="en-US" sz="1600" dirty="0" err="1"/>
                      <a:t>tholid</a:t>
                    </a:r>
                    <a:r>
                      <a:rPr lang="en-US" sz="1600" dirty="0"/>
                      <a:t>
23%</a:t>
                    </a:r>
                  </a:p>
                </c:rich>
              </c:tx>
              <c:showLegendKey val="0"/>
              <c:showVal val="0"/>
              <c:showCatName val="1"/>
              <c:showSerName val="0"/>
              <c:showPercent val="1"/>
              <c:showBubbleSize val="0"/>
              <c:extLst>
                <c:ext xmlns:c15="http://schemas.microsoft.com/office/drawing/2012/chart" uri="{CE6537A1-D6FC-4f65-9D91-7224C49458BB}"/>
              </c:extLst>
            </c:dLbl>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Sheet1!$B$5:$B$12</c:f>
              <c:strCache>
                <c:ptCount val="8"/>
                <c:pt idx="0">
                  <c:v>tb</c:v>
                </c:pt>
                <c:pt idx="1">
                  <c:v>tring</c:v>
                </c:pt>
                <c:pt idx="2">
                  <c:v>tmain</c:v>
                </c:pt>
                <c:pt idx="3">
                  <c:v>trepair</c:v>
                </c:pt>
                <c:pt idx="4">
                  <c:v>tstill</c:v>
                </c:pt>
                <c:pt idx="5">
                  <c:v>tcutter</c:v>
                </c:pt>
                <c:pt idx="6">
                  <c:v>tgeo</c:v>
                </c:pt>
                <c:pt idx="7">
                  <c:v>tholid</c:v>
                </c:pt>
              </c:strCache>
            </c:strRef>
          </c:cat>
          <c:val>
            <c:numRef>
              <c:f>Sheet1!$C$5:$C$12</c:f>
              <c:numCache>
                <c:formatCode>General</c:formatCode>
                <c:ptCount val="8"/>
                <c:pt idx="0">
                  <c:v>25</c:v>
                </c:pt>
                <c:pt idx="1">
                  <c:v>15</c:v>
                </c:pt>
                <c:pt idx="2">
                  <c:v>24</c:v>
                </c:pt>
                <c:pt idx="3">
                  <c:v>7</c:v>
                </c:pt>
                <c:pt idx="4">
                  <c:v>2</c:v>
                </c:pt>
                <c:pt idx="5">
                  <c:v>4</c:v>
                </c:pt>
                <c:pt idx="6">
                  <c:v>0.1</c:v>
                </c:pt>
                <c:pt idx="7">
                  <c:v>23</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l">
              <a:defRPr/>
            </a:pPr>
            <a:r>
              <a:rPr lang="el-GR"/>
              <a:t>Ειδική</a:t>
            </a:r>
            <a:r>
              <a:rPr lang="el-GR" baseline="0"/>
              <a:t> ενέργεια - Ρυθμός διείσδυσης</a:t>
            </a:r>
            <a:endParaRPr lang="el-GR"/>
          </a:p>
        </c:rich>
      </c:tx>
      <c:layout>
        <c:manualLayout>
          <c:xMode val="edge"/>
          <c:yMode val="edge"/>
          <c:x val="0.20179680664916885"/>
          <c:y val="3.6088231388546485E-2"/>
        </c:manualLayout>
      </c:layout>
      <c:overlay val="0"/>
    </c:title>
    <c:autoTitleDeleted val="0"/>
    <c:plotArea>
      <c:layout>
        <c:manualLayout>
          <c:layoutTarget val="inner"/>
          <c:xMode val="edge"/>
          <c:yMode val="edge"/>
          <c:x val="0.13293659473121416"/>
          <c:y val="0.11652901272060774"/>
          <c:w val="0.62084633518032473"/>
          <c:h val="0.73335531024005274"/>
        </c:manualLayout>
      </c:layout>
      <c:scatterChart>
        <c:scatterStyle val="smoothMarker"/>
        <c:varyColors val="0"/>
        <c:ser>
          <c:idx val="1"/>
          <c:order val="1"/>
          <c:tx>
            <c:v>Ρυθμός διείσδυσης</c:v>
          </c:tx>
          <c:spPr>
            <a:ln w="22225">
              <a:solidFill>
                <a:srgbClr val="002060"/>
              </a:solidFill>
              <a:prstDash val="dash"/>
            </a:ln>
          </c:spPr>
          <c:marker>
            <c:symbol val="none"/>
          </c:marker>
          <c:xVal>
            <c:numRef>
              <c:f>Φύλλο1!$C$4:$C$1007</c:f>
              <c:numCache>
                <c:formatCode>0</c:formatCode>
                <c:ptCount val="1004"/>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pt idx="61">
                  <c:v>14949.386</c:v>
                </c:pt>
                <c:pt idx="62">
                  <c:v>14947.884</c:v>
                </c:pt>
                <c:pt idx="63">
                  <c:v>14946.427</c:v>
                </c:pt>
                <c:pt idx="64">
                  <c:v>14944.907999999999</c:v>
                </c:pt>
                <c:pt idx="65">
                  <c:v>14943.39</c:v>
                </c:pt>
                <c:pt idx="66">
                  <c:v>14940.39</c:v>
                </c:pt>
                <c:pt idx="67">
                  <c:v>14938.898999999999</c:v>
                </c:pt>
                <c:pt idx="68">
                  <c:v>14937.394</c:v>
                </c:pt>
                <c:pt idx="69">
                  <c:v>14935.902</c:v>
                </c:pt>
                <c:pt idx="70">
                  <c:v>14934.396000000001</c:v>
                </c:pt>
                <c:pt idx="71">
                  <c:v>14932.913</c:v>
                </c:pt>
                <c:pt idx="72">
                  <c:v>14931.384</c:v>
                </c:pt>
                <c:pt idx="73">
                  <c:v>14929.892</c:v>
                </c:pt>
                <c:pt idx="74">
                  <c:v>14928.391</c:v>
                </c:pt>
                <c:pt idx="75">
                  <c:v>14926.9</c:v>
                </c:pt>
                <c:pt idx="76">
                  <c:v>14925.41</c:v>
                </c:pt>
                <c:pt idx="77">
                  <c:v>14923.894</c:v>
                </c:pt>
                <c:pt idx="78">
                  <c:v>14922.394</c:v>
                </c:pt>
                <c:pt idx="79">
                  <c:v>14920.912</c:v>
                </c:pt>
                <c:pt idx="80">
                  <c:v>14919.415000000001</c:v>
                </c:pt>
                <c:pt idx="81">
                  <c:v>14917.903</c:v>
                </c:pt>
                <c:pt idx="82">
                  <c:v>14916.386</c:v>
                </c:pt>
                <c:pt idx="83">
                  <c:v>14914.903</c:v>
                </c:pt>
                <c:pt idx="84">
                  <c:v>14911.914000000001</c:v>
                </c:pt>
                <c:pt idx="85">
                  <c:v>14910.412</c:v>
                </c:pt>
                <c:pt idx="86">
                  <c:v>14908.897000000001</c:v>
                </c:pt>
                <c:pt idx="87">
                  <c:v>14907.397999999999</c:v>
                </c:pt>
                <c:pt idx="88">
                  <c:v>14905.925999999999</c:v>
                </c:pt>
                <c:pt idx="89">
                  <c:v>14904.415000000001</c:v>
                </c:pt>
                <c:pt idx="90">
                  <c:v>14902.891</c:v>
                </c:pt>
                <c:pt idx="91">
                  <c:v>14901.406000000001</c:v>
                </c:pt>
                <c:pt idx="92">
                  <c:v>14899.907999999999</c:v>
                </c:pt>
                <c:pt idx="93">
                  <c:v>14898.4</c:v>
                </c:pt>
                <c:pt idx="94">
                  <c:v>14896.907999999999</c:v>
                </c:pt>
                <c:pt idx="95">
                  <c:v>14895.419</c:v>
                </c:pt>
                <c:pt idx="96">
                  <c:v>14893.924000000001</c:v>
                </c:pt>
                <c:pt idx="97">
                  <c:v>14892.418</c:v>
                </c:pt>
                <c:pt idx="98">
                  <c:v>14890.928</c:v>
                </c:pt>
                <c:pt idx="99">
                  <c:v>14889.421</c:v>
                </c:pt>
                <c:pt idx="100">
                  <c:v>14887.913</c:v>
                </c:pt>
                <c:pt idx="101">
                  <c:v>14886.429</c:v>
                </c:pt>
                <c:pt idx="102">
                  <c:v>14884.922</c:v>
                </c:pt>
                <c:pt idx="103">
                  <c:v>14883.415000000001</c:v>
                </c:pt>
                <c:pt idx="104">
                  <c:v>14881.922</c:v>
                </c:pt>
                <c:pt idx="105">
                  <c:v>14880.406999999999</c:v>
                </c:pt>
                <c:pt idx="106">
                  <c:v>14878.914000000001</c:v>
                </c:pt>
                <c:pt idx="107">
                  <c:v>14877.412</c:v>
                </c:pt>
                <c:pt idx="108">
                  <c:v>14875.912</c:v>
                </c:pt>
                <c:pt idx="109">
                  <c:v>14872.938</c:v>
                </c:pt>
                <c:pt idx="110">
                  <c:v>14871.41</c:v>
                </c:pt>
                <c:pt idx="111">
                  <c:v>14869.919</c:v>
                </c:pt>
                <c:pt idx="112">
                  <c:v>14868.454</c:v>
                </c:pt>
                <c:pt idx="113">
                  <c:v>14866.94</c:v>
                </c:pt>
                <c:pt idx="114">
                  <c:v>14865.432000000001</c:v>
                </c:pt>
                <c:pt idx="115">
                  <c:v>14863.915000000001</c:v>
                </c:pt>
                <c:pt idx="116">
                  <c:v>14862.428</c:v>
                </c:pt>
                <c:pt idx="117">
                  <c:v>14860.941999999999</c:v>
                </c:pt>
                <c:pt idx="118">
                  <c:v>14859.42</c:v>
                </c:pt>
                <c:pt idx="119">
                  <c:v>14857.921</c:v>
                </c:pt>
                <c:pt idx="120">
                  <c:v>14856.419</c:v>
                </c:pt>
                <c:pt idx="121">
                  <c:v>14854.915999999999</c:v>
                </c:pt>
                <c:pt idx="122">
                  <c:v>14853.434999999999</c:v>
                </c:pt>
                <c:pt idx="123">
                  <c:v>14851.927</c:v>
                </c:pt>
                <c:pt idx="124">
                  <c:v>14850.4</c:v>
                </c:pt>
                <c:pt idx="125">
                  <c:v>14848.94</c:v>
                </c:pt>
                <c:pt idx="126">
                  <c:v>14847.428</c:v>
                </c:pt>
                <c:pt idx="127">
                  <c:v>14845.945</c:v>
                </c:pt>
                <c:pt idx="128">
                  <c:v>14844.455</c:v>
                </c:pt>
                <c:pt idx="129">
                  <c:v>14842.922</c:v>
                </c:pt>
                <c:pt idx="130">
                  <c:v>14841.421</c:v>
                </c:pt>
                <c:pt idx="131">
                  <c:v>14839.934999999999</c:v>
                </c:pt>
                <c:pt idx="132">
                  <c:v>14838.423000000001</c:v>
                </c:pt>
                <c:pt idx="133">
                  <c:v>14836.936</c:v>
                </c:pt>
                <c:pt idx="134">
                  <c:v>14835.449000000001</c:v>
                </c:pt>
                <c:pt idx="135">
                  <c:v>14833.936</c:v>
                </c:pt>
                <c:pt idx="136">
                  <c:v>14832.444</c:v>
                </c:pt>
                <c:pt idx="137">
                  <c:v>14830.92</c:v>
                </c:pt>
                <c:pt idx="138">
                  <c:v>14829.445</c:v>
                </c:pt>
                <c:pt idx="139">
                  <c:v>14827.9</c:v>
                </c:pt>
                <c:pt idx="140">
                  <c:v>14826.433000000001</c:v>
                </c:pt>
                <c:pt idx="141">
                  <c:v>14824.945</c:v>
                </c:pt>
                <c:pt idx="142">
                  <c:v>14823.44</c:v>
                </c:pt>
                <c:pt idx="143">
                  <c:v>14821.916999999999</c:v>
                </c:pt>
                <c:pt idx="144">
                  <c:v>14820.418</c:v>
                </c:pt>
                <c:pt idx="145">
                  <c:v>14818.94</c:v>
                </c:pt>
                <c:pt idx="146">
                  <c:v>14817.421</c:v>
                </c:pt>
                <c:pt idx="147">
                  <c:v>14815.923000000001</c:v>
                </c:pt>
                <c:pt idx="148">
                  <c:v>14814.434999999999</c:v>
                </c:pt>
                <c:pt idx="149">
                  <c:v>14811.429</c:v>
                </c:pt>
                <c:pt idx="150">
                  <c:v>14809.918</c:v>
                </c:pt>
                <c:pt idx="151">
                  <c:v>14808.431</c:v>
                </c:pt>
                <c:pt idx="152">
                  <c:v>14806.924000000001</c:v>
                </c:pt>
                <c:pt idx="153">
                  <c:v>14805.436</c:v>
                </c:pt>
                <c:pt idx="154">
                  <c:v>14803.928</c:v>
                </c:pt>
                <c:pt idx="155">
                  <c:v>14802.433000000001</c:v>
                </c:pt>
                <c:pt idx="156">
                  <c:v>14800.957</c:v>
                </c:pt>
                <c:pt idx="157">
                  <c:v>14799.431</c:v>
                </c:pt>
                <c:pt idx="158">
                  <c:v>14797.9</c:v>
                </c:pt>
                <c:pt idx="159">
                  <c:v>14796.431</c:v>
                </c:pt>
                <c:pt idx="160">
                  <c:v>14794.94</c:v>
                </c:pt>
                <c:pt idx="161">
                  <c:v>14793.439</c:v>
                </c:pt>
                <c:pt idx="162">
                  <c:v>14791.933000000001</c:v>
                </c:pt>
                <c:pt idx="163">
                  <c:v>14790.45</c:v>
                </c:pt>
                <c:pt idx="164">
                  <c:v>14788.933000000001</c:v>
                </c:pt>
                <c:pt idx="165">
                  <c:v>14787.429</c:v>
                </c:pt>
                <c:pt idx="166">
                  <c:v>14785.934999999999</c:v>
                </c:pt>
                <c:pt idx="167">
                  <c:v>14784.442999999999</c:v>
                </c:pt>
                <c:pt idx="168">
                  <c:v>14782.941999999999</c:v>
                </c:pt>
                <c:pt idx="169">
                  <c:v>14781.449000000001</c:v>
                </c:pt>
                <c:pt idx="170">
                  <c:v>14779.945</c:v>
                </c:pt>
                <c:pt idx="171">
                  <c:v>14778.449000000001</c:v>
                </c:pt>
                <c:pt idx="172">
                  <c:v>14776.941999999999</c:v>
                </c:pt>
                <c:pt idx="173">
                  <c:v>14775.45</c:v>
                </c:pt>
                <c:pt idx="174">
                  <c:v>14773.925999999999</c:v>
                </c:pt>
                <c:pt idx="175">
                  <c:v>14770.95</c:v>
                </c:pt>
                <c:pt idx="176">
                  <c:v>14769.45</c:v>
                </c:pt>
                <c:pt idx="177">
                  <c:v>14767.98</c:v>
                </c:pt>
                <c:pt idx="178">
                  <c:v>14766.453</c:v>
                </c:pt>
                <c:pt idx="179">
                  <c:v>14764.941000000001</c:v>
                </c:pt>
                <c:pt idx="180">
                  <c:v>14763.4</c:v>
                </c:pt>
                <c:pt idx="181">
                  <c:v>14761.9</c:v>
                </c:pt>
                <c:pt idx="182">
                  <c:v>14760.449000000001</c:v>
                </c:pt>
                <c:pt idx="183">
                  <c:v>14758.933999999999</c:v>
                </c:pt>
                <c:pt idx="184">
                  <c:v>14757.453</c:v>
                </c:pt>
                <c:pt idx="185">
                  <c:v>14755.957</c:v>
                </c:pt>
                <c:pt idx="186">
                  <c:v>14754.459000000001</c:v>
                </c:pt>
                <c:pt idx="187">
                  <c:v>14752.955</c:v>
                </c:pt>
                <c:pt idx="188">
                  <c:v>14751.44</c:v>
                </c:pt>
                <c:pt idx="189">
                  <c:v>14749.949000000001</c:v>
                </c:pt>
                <c:pt idx="190">
                  <c:v>14748.460999999999</c:v>
                </c:pt>
                <c:pt idx="191">
                  <c:v>14746.934999999999</c:v>
                </c:pt>
                <c:pt idx="192">
                  <c:v>14745.438</c:v>
                </c:pt>
                <c:pt idx="193">
                  <c:v>14743.945</c:v>
                </c:pt>
                <c:pt idx="194">
                  <c:v>14742.464</c:v>
                </c:pt>
                <c:pt idx="195">
                  <c:v>14740.941999999999</c:v>
                </c:pt>
                <c:pt idx="196">
                  <c:v>14739.453</c:v>
                </c:pt>
                <c:pt idx="197">
                  <c:v>14737.964</c:v>
                </c:pt>
                <c:pt idx="198">
                  <c:v>14736.448</c:v>
                </c:pt>
                <c:pt idx="199">
                  <c:v>14734.947</c:v>
                </c:pt>
                <c:pt idx="200">
                  <c:v>14733.450999999999</c:v>
                </c:pt>
                <c:pt idx="201">
                  <c:v>14731.939</c:v>
                </c:pt>
                <c:pt idx="202">
                  <c:v>14730.444</c:v>
                </c:pt>
                <c:pt idx="203">
                  <c:v>14728.944</c:v>
                </c:pt>
                <c:pt idx="204">
                  <c:v>14727.447</c:v>
                </c:pt>
                <c:pt idx="205">
                  <c:v>14725.941000000001</c:v>
                </c:pt>
                <c:pt idx="206">
                  <c:v>14724.449000000001</c:v>
                </c:pt>
                <c:pt idx="207">
                  <c:v>14722.965</c:v>
                </c:pt>
                <c:pt idx="208">
                  <c:v>14721.468000000001</c:v>
                </c:pt>
                <c:pt idx="209">
                  <c:v>14719.967000000001</c:v>
                </c:pt>
                <c:pt idx="210">
                  <c:v>14718.457</c:v>
                </c:pt>
                <c:pt idx="211">
                  <c:v>14716.96</c:v>
                </c:pt>
                <c:pt idx="212">
                  <c:v>14715.432000000001</c:v>
                </c:pt>
                <c:pt idx="213">
                  <c:v>14713.933999999999</c:v>
                </c:pt>
                <c:pt idx="214">
                  <c:v>14712.454</c:v>
                </c:pt>
                <c:pt idx="215">
                  <c:v>14710.951999999999</c:v>
                </c:pt>
                <c:pt idx="216">
                  <c:v>14709.450999999999</c:v>
                </c:pt>
                <c:pt idx="217">
                  <c:v>14707.960999999999</c:v>
                </c:pt>
                <c:pt idx="218">
                  <c:v>14706.438</c:v>
                </c:pt>
                <c:pt idx="219">
                  <c:v>14704.939</c:v>
                </c:pt>
                <c:pt idx="220">
                  <c:v>14703.447</c:v>
                </c:pt>
                <c:pt idx="221">
                  <c:v>14701.967000000001</c:v>
                </c:pt>
                <c:pt idx="222">
                  <c:v>14700.472</c:v>
                </c:pt>
                <c:pt idx="223">
                  <c:v>14698.981</c:v>
                </c:pt>
                <c:pt idx="224">
                  <c:v>14697.466</c:v>
                </c:pt>
                <c:pt idx="225">
                  <c:v>14695.964</c:v>
                </c:pt>
                <c:pt idx="226">
                  <c:v>14694.451999999999</c:v>
                </c:pt>
                <c:pt idx="227">
                  <c:v>14692.941999999999</c:v>
                </c:pt>
                <c:pt idx="228">
                  <c:v>14689.968000000001</c:v>
                </c:pt>
                <c:pt idx="229">
                  <c:v>14688.459000000001</c:v>
                </c:pt>
                <c:pt idx="230">
                  <c:v>14686.963</c:v>
                </c:pt>
                <c:pt idx="231">
                  <c:v>14683.968999999999</c:v>
                </c:pt>
                <c:pt idx="232">
                  <c:v>14682.450999999999</c:v>
                </c:pt>
                <c:pt idx="233">
                  <c:v>14680.966</c:v>
                </c:pt>
                <c:pt idx="234">
                  <c:v>14679.5</c:v>
                </c:pt>
                <c:pt idx="235">
                  <c:v>14677.953</c:v>
                </c:pt>
                <c:pt idx="236">
                  <c:v>14670.472</c:v>
                </c:pt>
                <c:pt idx="237">
                  <c:v>14668.966</c:v>
                </c:pt>
                <c:pt idx="238">
                  <c:v>14667.481</c:v>
                </c:pt>
                <c:pt idx="239">
                  <c:v>14665.968000000001</c:v>
                </c:pt>
                <c:pt idx="240">
                  <c:v>14664.468999999999</c:v>
                </c:pt>
                <c:pt idx="241">
                  <c:v>14662.968999999999</c:v>
                </c:pt>
                <c:pt idx="242">
                  <c:v>14661.471</c:v>
                </c:pt>
                <c:pt idx="243">
                  <c:v>14659.963</c:v>
                </c:pt>
                <c:pt idx="244">
                  <c:v>14658.467000000001</c:v>
                </c:pt>
                <c:pt idx="245">
                  <c:v>14656.97</c:v>
                </c:pt>
                <c:pt idx="246">
                  <c:v>14655.4</c:v>
                </c:pt>
                <c:pt idx="247">
                  <c:v>14653.96</c:v>
                </c:pt>
                <c:pt idx="248">
                  <c:v>14652.474</c:v>
                </c:pt>
                <c:pt idx="249">
                  <c:v>14650.96</c:v>
                </c:pt>
                <c:pt idx="250">
                  <c:v>14649.462</c:v>
                </c:pt>
                <c:pt idx="251">
                  <c:v>14647.97</c:v>
                </c:pt>
                <c:pt idx="252">
                  <c:v>14646.473</c:v>
                </c:pt>
                <c:pt idx="253">
                  <c:v>14645</c:v>
                </c:pt>
                <c:pt idx="254">
                  <c:v>14643.474</c:v>
                </c:pt>
                <c:pt idx="255">
                  <c:v>14641.965</c:v>
                </c:pt>
                <c:pt idx="256">
                  <c:v>14638.966</c:v>
                </c:pt>
                <c:pt idx="257">
                  <c:v>14637.467000000001</c:v>
                </c:pt>
                <c:pt idx="258">
                  <c:v>14636.005999999999</c:v>
                </c:pt>
                <c:pt idx="259">
                  <c:v>14634.475</c:v>
                </c:pt>
                <c:pt idx="260">
                  <c:v>14632.985000000001</c:v>
                </c:pt>
                <c:pt idx="261">
                  <c:v>14631.484</c:v>
                </c:pt>
                <c:pt idx="262">
                  <c:v>14629.972</c:v>
                </c:pt>
                <c:pt idx="263">
                  <c:v>14628.478999999999</c:v>
                </c:pt>
                <c:pt idx="264">
                  <c:v>14627.009</c:v>
                </c:pt>
                <c:pt idx="265">
                  <c:v>14625.503000000001</c:v>
                </c:pt>
                <c:pt idx="266">
                  <c:v>14623.98</c:v>
                </c:pt>
                <c:pt idx="267">
                  <c:v>14622.5</c:v>
                </c:pt>
                <c:pt idx="268">
                  <c:v>14620.995000000001</c:v>
                </c:pt>
                <c:pt idx="269">
                  <c:v>14619.478999999999</c:v>
                </c:pt>
                <c:pt idx="270">
                  <c:v>14618.004999999999</c:v>
                </c:pt>
                <c:pt idx="271">
                  <c:v>14616.513000000001</c:v>
                </c:pt>
                <c:pt idx="272">
                  <c:v>14604.522999999999</c:v>
                </c:pt>
                <c:pt idx="273">
                  <c:v>14602.986000000001</c:v>
                </c:pt>
                <c:pt idx="274">
                  <c:v>14601.496999999999</c:v>
                </c:pt>
                <c:pt idx="275">
                  <c:v>14599.992</c:v>
                </c:pt>
                <c:pt idx="276">
                  <c:v>14598.485000000001</c:v>
                </c:pt>
                <c:pt idx="277">
                  <c:v>14596.989</c:v>
                </c:pt>
                <c:pt idx="278">
                  <c:v>14595.495000000001</c:v>
                </c:pt>
                <c:pt idx="279">
                  <c:v>14593.984</c:v>
                </c:pt>
                <c:pt idx="280">
                  <c:v>14592.49</c:v>
                </c:pt>
                <c:pt idx="281">
                  <c:v>14591.004999999999</c:v>
                </c:pt>
                <c:pt idx="282">
                  <c:v>14589.48</c:v>
                </c:pt>
                <c:pt idx="283">
                  <c:v>14587.977000000001</c:v>
                </c:pt>
                <c:pt idx="284">
                  <c:v>14586.508</c:v>
                </c:pt>
                <c:pt idx="285">
                  <c:v>14584.987999999999</c:v>
                </c:pt>
                <c:pt idx="286">
                  <c:v>14583.511</c:v>
                </c:pt>
                <c:pt idx="287">
                  <c:v>14581.994000000001</c:v>
                </c:pt>
                <c:pt idx="288">
                  <c:v>14580.477999999999</c:v>
                </c:pt>
                <c:pt idx="289">
                  <c:v>14579.009</c:v>
                </c:pt>
                <c:pt idx="290">
                  <c:v>14577.496999999999</c:v>
                </c:pt>
                <c:pt idx="291">
                  <c:v>14575.981</c:v>
                </c:pt>
                <c:pt idx="292">
                  <c:v>14574.496999999999</c:v>
                </c:pt>
                <c:pt idx="293">
                  <c:v>14572.989</c:v>
                </c:pt>
                <c:pt idx="294">
                  <c:v>14571.504999999999</c:v>
                </c:pt>
                <c:pt idx="295">
                  <c:v>14570</c:v>
                </c:pt>
                <c:pt idx="296">
                  <c:v>14568.489</c:v>
                </c:pt>
                <c:pt idx="297">
                  <c:v>14566.998</c:v>
                </c:pt>
                <c:pt idx="298">
                  <c:v>14565.501</c:v>
                </c:pt>
                <c:pt idx="299">
                  <c:v>14563.994000000001</c:v>
                </c:pt>
                <c:pt idx="300">
                  <c:v>14562.513000000001</c:v>
                </c:pt>
                <c:pt idx="301">
                  <c:v>14560.993</c:v>
                </c:pt>
                <c:pt idx="302">
                  <c:v>14559.491</c:v>
                </c:pt>
                <c:pt idx="303">
                  <c:v>14558.004999999999</c:v>
                </c:pt>
                <c:pt idx="304">
                  <c:v>14556.484</c:v>
                </c:pt>
                <c:pt idx="305">
                  <c:v>14554.987999999999</c:v>
                </c:pt>
                <c:pt idx="306">
                  <c:v>14553.494000000001</c:v>
                </c:pt>
                <c:pt idx="307">
                  <c:v>14551.992</c:v>
                </c:pt>
                <c:pt idx="308">
                  <c:v>14550.494000000001</c:v>
                </c:pt>
                <c:pt idx="309">
                  <c:v>14548.998</c:v>
                </c:pt>
                <c:pt idx="317">
                  <c:v>14547.491</c:v>
                </c:pt>
                <c:pt idx="318">
                  <c:v>14546.005999999999</c:v>
                </c:pt>
                <c:pt idx="319">
                  <c:v>14544.507</c:v>
                </c:pt>
                <c:pt idx="320">
                  <c:v>14543.008</c:v>
                </c:pt>
                <c:pt idx="321">
                  <c:v>14541.485000000001</c:v>
                </c:pt>
                <c:pt idx="322">
                  <c:v>14539.987999999999</c:v>
                </c:pt>
                <c:pt idx="323">
                  <c:v>14538.494000000001</c:v>
                </c:pt>
                <c:pt idx="324">
                  <c:v>14537.011</c:v>
                </c:pt>
                <c:pt idx="325">
                  <c:v>14535.518</c:v>
                </c:pt>
                <c:pt idx="326">
                  <c:v>14534</c:v>
                </c:pt>
                <c:pt idx="327">
                  <c:v>14532.489</c:v>
                </c:pt>
                <c:pt idx="328">
                  <c:v>14530.995999999999</c:v>
                </c:pt>
                <c:pt idx="329">
                  <c:v>14529.513000000001</c:v>
                </c:pt>
                <c:pt idx="330">
                  <c:v>14528.004999999999</c:v>
                </c:pt>
                <c:pt idx="331">
                  <c:v>14526.505999999999</c:v>
                </c:pt>
                <c:pt idx="332">
                  <c:v>14524.986999999999</c:v>
                </c:pt>
                <c:pt idx="333">
                  <c:v>14523.51</c:v>
                </c:pt>
                <c:pt idx="334">
                  <c:v>14521.993</c:v>
                </c:pt>
                <c:pt idx="335">
                  <c:v>14520.502</c:v>
                </c:pt>
                <c:pt idx="336">
                  <c:v>14518.99</c:v>
                </c:pt>
                <c:pt idx="337">
                  <c:v>14517.531999999999</c:v>
                </c:pt>
                <c:pt idx="338">
                  <c:v>14516.025</c:v>
                </c:pt>
                <c:pt idx="339" formatCode="0.0">
                  <c:v>14488.987999999999</c:v>
                </c:pt>
                <c:pt idx="340" formatCode="0.0">
                  <c:v>14487.486999999999</c:v>
                </c:pt>
                <c:pt idx="341" formatCode="0.0">
                  <c:v>14485.995999999999</c:v>
                </c:pt>
                <c:pt idx="342" formatCode="0.0">
                  <c:v>14484.48</c:v>
                </c:pt>
                <c:pt idx="343" formatCode="0.0">
                  <c:v>14482.984</c:v>
                </c:pt>
                <c:pt idx="344" formatCode="0.0">
                  <c:v>14481.493</c:v>
                </c:pt>
                <c:pt idx="345" formatCode="0.0">
                  <c:v>14480.007</c:v>
                </c:pt>
                <c:pt idx="346" formatCode="0.0">
                  <c:v>14478.495999999999</c:v>
                </c:pt>
                <c:pt idx="347" formatCode="0.0">
                  <c:v>14476.995000000001</c:v>
                </c:pt>
                <c:pt idx="348" formatCode="0.0">
                  <c:v>14475.52</c:v>
                </c:pt>
                <c:pt idx="349" formatCode="0.0">
                  <c:v>14474</c:v>
                </c:pt>
                <c:pt idx="350" formatCode="0.0">
                  <c:v>14472.504999999999</c:v>
                </c:pt>
                <c:pt idx="351" formatCode="0.0">
                  <c:v>14470.987999999999</c:v>
                </c:pt>
                <c:pt idx="352" formatCode="0.0">
                  <c:v>14469.495999999999</c:v>
                </c:pt>
                <c:pt idx="353" formatCode="0.0">
                  <c:v>14468.001</c:v>
                </c:pt>
                <c:pt idx="354" formatCode="0.0">
                  <c:v>14466.502</c:v>
                </c:pt>
                <c:pt idx="355" formatCode="0.0">
                  <c:v>14465.004000000001</c:v>
                </c:pt>
                <c:pt idx="356" formatCode="0.0">
                  <c:v>14463.521000000001</c:v>
                </c:pt>
                <c:pt idx="357" formatCode="0.0">
                  <c:v>14462.017</c:v>
                </c:pt>
                <c:pt idx="358" formatCode="0.0">
                  <c:v>14460.507</c:v>
                </c:pt>
                <c:pt idx="359" formatCode="0.0">
                  <c:v>14459.028</c:v>
                </c:pt>
                <c:pt idx="360" formatCode="0.0">
                  <c:v>14457.491</c:v>
                </c:pt>
                <c:pt idx="361" formatCode="0.0">
                  <c:v>14456.012000000001</c:v>
                </c:pt>
                <c:pt idx="362" formatCode="0.0">
                  <c:v>14454.51</c:v>
                </c:pt>
                <c:pt idx="363" formatCode="0.0">
                  <c:v>14453.025</c:v>
                </c:pt>
                <c:pt idx="364" formatCode="0.0">
                  <c:v>14451.504000000001</c:v>
                </c:pt>
                <c:pt idx="365" formatCode="0.0">
                  <c:v>14448.504999999999</c:v>
                </c:pt>
                <c:pt idx="366" formatCode="0.0">
                  <c:v>14447.004000000001</c:v>
                </c:pt>
                <c:pt idx="367" formatCode="0.0">
                  <c:v>14445.505999999999</c:v>
                </c:pt>
                <c:pt idx="368" formatCode="0.0">
                  <c:v>14444.009</c:v>
                </c:pt>
                <c:pt idx="369" formatCode="0.0">
                  <c:v>14442.51</c:v>
                </c:pt>
                <c:pt idx="370" formatCode="0.0">
                  <c:v>14441.026</c:v>
                </c:pt>
                <c:pt idx="371" formatCode="0.0">
                  <c:v>14439.51</c:v>
                </c:pt>
                <c:pt idx="372" formatCode="0.0">
                  <c:v>14438.025</c:v>
                </c:pt>
                <c:pt idx="373" formatCode="0.0">
                  <c:v>14436.514999999999</c:v>
                </c:pt>
                <c:pt idx="374" formatCode="0.0">
                  <c:v>14435.025</c:v>
                </c:pt>
                <c:pt idx="375" formatCode="0.0">
                  <c:v>14433.507</c:v>
                </c:pt>
                <c:pt idx="376" formatCode="0.0">
                  <c:v>14432.009</c:v>
                </c:pt>
                <c:pt idx="377" formatCode="0.0">
                  <c:v>14430.5</c:v>
                </c:pt>
                <c:pt idx="378" formatCode="0.0">
                  <c:v>14429.003000000001</c:v>
                </c:pt>
                <c:pt idx="379" formatCode="0.0">
                  <c:v>14427.523999999999</c:v>
                </c:pt>
                <c:pt idx="380" formatCode="0.0">
                  <c:v>14424.513000000001</c:v>
                </c:pt>
                <c:pt idx="381" formatCode="0.0">
                  <c:v>14423.022000000001</c:v>
                </c:pt>
                <c:pt idx="382" formatCode="0.0">
                  <c:v>14421.519</c:v>
                </c:pt>
                <c:pt idx="383" formatCode="0.0">
                  <c:v>14420.032999999999</c:v>
                </c:pt>
                <c:pt idx="384" formatCode="0.0">
                  <c:v>14418.521000000001</c:v>
                </c:pt>
                <c:pt idx="385" formatCode="0.0">
                  <c:v>14417.016</c:v>
                </c:pt>
                <c:pt idx="386" formatCode="0.0">
                  <c:v>14415.514999999999</c:v>
                </c:pt>
                <c:pt idx="387" formatCode="0.0">
                  <c:v>14414.031000000001</c:v>
                </c:pt>
                <c:pt idx="388" formatCode="0.0">
                  <c:v>14412.51</c:v>
                </c:pt>
                <c:pt idx="389" formatCode="0.0">
                  <c:v>14411.014999999999</c:v>
                </c:pt>
                <c:pt idx="390" formatCode="0.0">
                  <c:v>14409.525</c:v>
                </c:pt>
                <c:pt idx="391" formatCode="0.0">
                  <c:v>14408.040999999999</c:v>
                </c:pt>
                <c:pt idx="392" formatCode="0.0">
                  <c:v>14406.539000000001</c:v>
                </c:pt>
                <c:pt idx="393" formatCode="0.0">
                  <c:v>14405.039000000001</c:v>
                </c:pt>
                <c:pt idx="394" formatCode="0.0">
                  <c:v>14403.539000000001</c:v>
                </c:pt>
                <c:pt idx="395" formatCode="0.0">
                  <c:v>14402.027</c:v>
                </c:pt>
                <c:pt idx="396" formatCode="0.0">
                  <c:v>14400.531000000001</c:v>
                </c:pt>
                <c:pt idx="397" formatCode="0.0">
                  <c:v>14399.040999999999</c:v>
                </c:pt>
                <c:pt idx="398" formatCode="0.0">
                  <c:v>14397.535</c:v>
                </c:pt>
                <c:pt idx="399" formatCode="0.0">
                  <c:v>14396.027</c:v>
                </c:pt>
                <c:pt idx="400" formatCode="0.0">
                  <c:v>14394.529</c:v>
                </c:pt>
                <c:pt idx="404" formatCode="0.0">
                  <c:v>14391.541999999999</c:v>
                </c:pt>
                <c:pt idx="405" formatCode="0.0">
                  <c:v>14390.037</c:v>
                </c:pt>
                <c:pt idx="406" formatCode="0.0">
                  <c:v>14388.555</c:v>
                </c:pt>
                <c:pt idx="407" formatCode="0.0">
                  <c:v>14387.027</c:v>
                </c:pt>
                <c:pt idx="408" formatCode="0.0">
                  <c:v>14385.531000000001</c:v>
                </c:pt>
                <c:pt idx="409" formatCode="0.0">
                  <c:v>14384.032999999999</c:v>
                </c:pt>
                <c:pt idx="410" formatCode="0.0">
                  <c:v>14382.540999999999</c:v>
                </c:pt>
                <c:pt idx="411" formatCode="0.0">
                  <c:v>14381.047</c:v>
                </c:pt>
                <c:pt idx="412" formatCode="0.0">
                  <c:v>14379.535</c:v>
                </c:pt>
                <c:pt idx="413" formatCode="0.0">
                  <c:v>14378.045</c:v>
                </c:pt>
                <c:pt idx="414" formatCode="0.0">
                  <c:v>14376.547</c:v>
                </c:pt>
                <c:pt idx="415" formatCode="0.0">
                  <c:v>14375.037</c:v>
                </c:pt>
                <c:pt idx="416" formatCode="0.0">
                  <c:v>14373.5</c:v>
                </c:pt>
                <c:pt idx="417" formatCode="0.0">
                  <c:v>14372.025</c:v>
                </c:pt>
                <c:pt idx="418" formatCode="0.0">
                  <c:v>14370.536</c:v>
                </c:pt>
                <c:pt idx="419" formatCode="0.0">
                  <c:v>14369.029</c:v>
                </c:pt>
                <c:pt idx="420" formatCode="0.0">
                  <c:v>14367.539000000001</c:v>
                </c:pt>
                <c:pt idx="421" formatCode="0.0">
                  <c:v>14366.038</c:v>
                </c:pt>
                <c:pt idx="422" formatCode="0.0">
                  <c:v>14364.538</c:v>
                </c:pt>
                <c:pt idx="423" formatCode="0.0">
                  <c:v>14363.058999999999</c:v>
                </c:pt>
                <c:pt idx="424" formatCode="0.0">
                  <c:v>14361.546</c:v>
                </c:pt>
                <c:pt idx="425" formatCode="0.0">
                  <c:v>14360.048000000001</c:v>
                </c:pt>
                <c:pt idx="426" formatCode="0.0">
                  <c:v>14358.531999999999</c:v>
                </c:pt>
                <c:pt idx="427" formatCode="0.0">
                  <c:v>14357.045</c:v>
                </c:pt>
                <c:pt idx="428" formatCode="0.0">
                  <c:v>14355.540999999999</c:v>
                </c:pt>
                <c:pt idx="429" formatCode="0.0">
                  <c:v>14354.049000000001</c:v>
                </c:pt>
                <c:pt idx="430" formatCode="0.0">
                  <c:v>14352.538</c:v>
                </c:pt>
                <c:pt idx="431" formatCode="0.0">
                  <c:v>14351.037</c:v>
                </c:pt>
                <c:pt idx="432" formatCode="0.0">
                  <c:v>14349.563</c:v>
                </c:pt>
                <c:pt idx="433" formatCode="0.0">
                  <c:v>14348.040999999999</c:v>
                </c:pt>
                <c:pt idx="434" formatCode="0.0">
                  <c:v>14346.538</c:v>
                </c:pt>
                <c:pt idx="435" formatCode="0.0">
                  <c:v>14345.063</c:v>
                </c:pt>
                <c:pt idx="436" formatCode="0.0">
                  <c:v>14343.557000000001</c:v>
                </c:pt>
                <c:pt idx="437" formatCode="0.0">
                  <c:v>14342.054</c:v>
                </c:pt>
                <c:pt idx="438" formatCode="0.0">
                  <c:v>14340.548000000001</c:v>
                </c:pt>
                <c:pt idx="439" formatCode="0.0">
                  <c:v>14339.053</c:v>
                </c:pt>
                <c:pt idx="440" formatCode="0.0">
                  <c:v>14337.547</c:v>
                </c:pt>
                <c:pt idx="441" formatCode="0.0">
                  <c:v>14336.054</c:v>
                </c:pt>
                <c:pt idx="442" formatCode="0.0">
                  <c:v>14334.569</c:v>
                </c:pt>
                <c:pt idx="443" formatCode="0.0">
                  <c:v>14333.058000000001</c:v>
                </c:pt>
                <c:pt idx="444" formatCode="0.0">
                  <c:v>14331.546</c:v>
                </c:pt>
                <c:pt idx="445" formatCode="0.0">
                  <c:v>14330.043</c:v>
                </c:pt>
                <c:pt idx="446" formatCode="0.0">
                  <c:v>14328.56</c:v>
                </c:pt>
                <c:pt idx="447" formatCode="0.0">
                  <c:v>14327.057000000001</c:v>
                </c:pt>
                <c:pt idx="448" formatCode="0.0">
                  <c:v>14325.55</c:v>
                </c:pt>
                <c:pt idx="450" formatCode="0.0">
                  <c:v>14322.55</c:v>
                </c:pt>
                <c:pt idx="451" formatCode="0.0">
                  <c:v>14321.05</c:v>
                </c:pt>
                <c:pt idx="452" formatCode="0.0">
                  <c:v>14319.552</c:v>
                </c:pt>
                <c:pt idx="453" formatCode="0.0">
                  <c:v>14318.1</c:v>
                </c:pt>
                <c:pt idx="454" formatCode="0.0">
                  <c:v>14316.543</c:v>
                </c:pt>
                <c:pt idx="455" formatCode="0.0">
                  <c:v>14315.046</c:v>
                </c:pt>
                <c:pt idx="456" formatCode="0.0">
                  <c:v>14313.558999999999</c:v>
                </c:pt>
                <c:pt idx="457" formatCode="0.0">
                  <c:v>14312.052</c:v>
                </c:pt>
                <c:pt idx="458" formatCode="0.0">
                  <c:v>14310.564</c:v>
                </c:pt>
                <c:pt idx="459" formatCode="0.0">
                  <c:v>14309.066000000001</c:v>
                </c:pt>
                <c:pt idx="460" formatCode="0.0">
                  <c:v>14307.574000000001</c:v>
                </c:pt>
                <c:pt idx="461" formatCode="0.0">
                  <c:v>14306.062</c:v>
                </c:pt>
                <c:pt idx="462" formatCode="0.0">
                  <c:v>14304.575999999999</c:v>
                </c:pt>
                <c:pt idx="463" formatCode="0.0">
                  <c:v>14303.058999999999</c:v>
                </c:pt>
                <c:pt idx="464" formatCode="0.0">
                  <c:v>14301.584000000001</c:v>
                </c:pt>
                <c:pt idx="465" formatCode="0.0">
                  <c:v>14300.058000000001</c:v>
                </c:pt>
                <c:pt idx="466" formatCode="0.0">
                  <c:v>14298.576999999999</c:v>
                </c:pt>
                <c:pt idx="467" formatCode="0.0">
                  <c:v>14297.058999999999</c:v>
                </c:pt>
                <c:pt idx="468" formatCode="0.0">
                  <c:v>14295.578</c:v>
                </c:pt>
                <c:pt idx="469" formatCode="0.0">
                  <c:v>14294.052</c:v>
                </c:pt>
                <c:pt idx="470" formatCode="0.0">
                  <c:v>14292.565000000001</c:v>
                </c:pt>
                <c:pt idx="471" formatCode="0.0">
                  <c:v>14291.063</c:v>
                </c:pt>
                <c:pt idx="472" formatCode="0.0">
                  <c:v>14289.554</c:v>
                </c:pt>
                <c:pt idx="473" formatCode="0.0">
                  <c:v>14288.065000000001</c:v>
                </c:pt>
                <c:pt idx="475" formatCode="0.0">
                  <c:v>14285.066999999999</c:v>
                </c:pt>
                <c:pt idx="476" formatCode="0.0">
                  <c:v>14283.554</c:v>
                </c:pt>
                <c:pt idx="477" formatCode="0.0">
                  <c:v>14282.071</c:v>
                </c:pt>
                <c:pt idx="478" formatCode="0.0">
                  <c:v>14280.563</c:v>
                </c:pt>
                <c:pt idx="479" formatCode="0.0">
                  <c:v>14279.065000000001</c:v>
                </c:pt>
                <c:pt idx="480" formatCode="0.0">
                  <c:v>14277.564</c:v>
                </c:pt>
                <c:pt idx="481" formatCode="0.0">
                  <c:v>14276.069</c:v>
                </c:pt>
                <c:pt idx="482" formatCode="0.0">
                  <c:v>14274.557000000001</c:v>
                </c:pt>
                <c:pt idx="483" formatCode="0.0">
                  <c:v>14273.066999999999</c:v>
                </c:pt>
                <c:pt idx="484" formatCode="0.0">
                  <c:v>14271.557000000001</c:v>
                </c:pt>
                <c:pt idx="485" formatCode="0.0">
                  <c:v>14270.063</c:v>
                </c:pt>
                <c:pt idx="486" formatCode="0.0">
                  <c:v>14268.565000000001</c:v>
                </c:pt>
                <c:pt idx="487" formatCode="0.0">
                  <c:v>14267.072</c:v>
                </c:pt>
                <c:pt idx="488" formatCode="0.0">
                  <c:v>14264.073</c:v>
                </c:pt>
                <c:pt idx="489" formatCode="0.0">
                  <c:v>14262.56</c:v>
                </c:pt>
                <c:pt idx="490" formatCode="0.0">
                  <c:v>14261.058999999999</c:v>
                </c:pt>
                <c:pt idx="491" formatCode="0.0">
                  <c:v>14259.561</c:v>
                </c:pt>
                <c:pt idx="492" formatCode="0.0">
                  <c:v>14258.092000000001</c:v>
                </c:pt>
                <c:pt idx="493" formatCode="0.0">
                  <c:v>14256.573</c:v>
                </c:pt>
                <c:pt idx="494" formatCode="0.0">
                  <c:v>14255.094999999999</c:v>
                </c:pt>
                <c:pt idx="495" formatCode="0.0">
                  <c:v>14253.576999999999</c:v>
                </c:pt>
                <c:pt idx="496" formatCode="0.0">
                  <c:v>14252.08</c:v>
                </c:pt>
                <c:pt idx="497" formatCode="0.0">
                  <c:v>14250.574000000001</c:v>
                </c:pt>
                <c:pt idx="498" formatCode="0.0">
                  <c:v>14249.079</c:v>
                </c:pt>
                <c:pt idx="499" formatCode="0.0">
                  <c:v>14247.585999999999</c:v>
                </c:pt>
                <c:pt idx="500" formatCode="0.0">
                  <c:v>14246.094999999999</c:v>
                </c:pt>
                <c:pt idx="501" formatCode="0.0">
                  <c:v>14244.571</c:v>
                </c:pt>
                <c:pt idx="502" formatCode="0.0">
                  <c:v>14243.075000000001</c:v>
                </c:pt>
                <c:pt idx="503" formatCode="0.0">
                  <c:v>14241.584000000001</c:v>
                </c:pt>
                <c:pt idx="504" formatCode="0.0">
                  <c:v>14240.078</c:v>
                </c:pt>
                <c:pt idx="505" formatCode="0.0">
                  <c:v>14238.564</c:v>
                </c:pt>
                <c:pt idx="506" formatCode="0.0">
                  <c:v>14237.093000000001</c:v>
                </c:pt>
                <c:pt idx="507" formatCode="0.0">
                  <c:v>14235.621999999999</c:v>
                </c:pt>
                <c:pt idx="508" formatCode="0.0">
                  <c:v>14234.091</c:v>
                </c:pt>
                <c:pt idx="509" formatCode="0.0">
                  <c:v>14232.57</c:v>
                </c:pt>
                <c:pt idx="510" formatCode="0.0">
                  <c:v>14231.078</c:v>
                </c:pt>
                <c:pt idx="511" formatCode="0.0">
                  <c:v>14229.596</c:v>
                </c:pt>
                <c:pt idx="512" formatCode="0.0">
                  <c:v>14228.093000000001</c:v>
                </c:pt>
                <c:pt idx="513" formatCode="0.0">
                  <c:v>14226.582</c:v>
                </c:pt>
                <c:pt idx="514" formatCode="0.0">
                  <c:v>14225.079</c:v>
                </c:pt>
                <c:pt idx="515" formatCode="0.0">
                  <c:v>14223.594999999999</c:v>
                </c:pt>
                <c:pt idx="516" formatCode="0.0">
                  <c:v>14222.091</c:v>
                </c:pt>
                <c:pt idx="517" formatCode="0.0">
                  <c:v>14220.566000000001</c:v>
                </c:pt>
                <c:pt idx="518" formatCode="0.0">
                  <c:v>14219.07</c:v>
                </c:pt>
                <c:pt idx="519" formatCode="0.0">
                  <c:v>14217.59</c:v>
                </c:pt>
                <c:pt idx="520" formatCode="0.0">
                  <c:v>14216.08</c:v>
                </c:pt>
                <c:pt idx="521" formatCode="0.0">
                  <c:v>14214.58</c:v>
                </c:pt>
                <c:pt idx="522" formatCode="0.0">
                  <c:v>14213.07</c:v>
                </c:pt>
                <c:pt idx="523" formatCode="0.0">
                  <c:v>14211.58</c:v>
                </c:pt>
                <c:pt idx="524" formatCode="0.0">
                  <c:v>14210.09</c:v>
                </c:pt>
                <c:pt idx="525" formatCode="0.0">
                  <c:v>14208.59</c:v>
                </c:pt>
                <c:pt idx="526" formatCode="0.0">
                  <c:v>14207.07</c:v>
                </c:pt>
                <c:pt idx="527" formatCode="0.0">
                  <c:v>14205.59</c:v>
                </c:pt>
                <c:pt idx="528" formatCode="0.0">
                  <c:v>14204.072</c:v>
                </c:pt>
                <c:pt idx="529" formatCode="0.0">
                  <c:v>14202.578</c:v>
                </c:pt>
                <c:pt idx="530" formatCode="0.0">
                  <c:v>14201.093999999999</c:v>
                </c:pt>
                <c:pt idx="531" formatCode="0.0">
                  <c:v>14199.605</c:v>
                </c:pt>
                <c:pt idx="532" formatCode="0.0">
                  <c:v>14198.096</c:v>
                </c:pt>
                <c:pt idx="533" formatCode="0.0">
                  <c:v>14196.591</c:v>
                </c:pt>
                <c:pt idx="534" formatCode="0.0">
                  <c:v>14195.097</c:v>
                </c:pt>
                <c:pt idx="535" formatCode="0.0">
                  <c:v>14193.59</c:v>
                </c:pt>
                <c:pt idx="536" formatCode="0.0">
                  <c:v>14192.102000000001</c:v>
                </c:pt>
                <c:pt idx="537" formatCode="0.0">
                  <c:v>14189.081</c:v>
                </c:pt>
                <c:pt idx="538" formatCode="0.0">
                  <c:v>14187.592000000001</c:v>
                </c:pt>
                <c:pt idx="539" formatCode="0.0">
                  <c:v>14186.108</c:v>
                </c:pt>
                <c:pt idx="540" formatCode="0.0">
                  <c:v>14184.581</c:v>
                </c:pt>
                <c:pt idx="541" formatCode="0.0">
                  <c:v>14183.11</c:v>
                </c:pt>
                <c:pt idx="542" formatCode="0.0">
                  <c:v>14181.587</c:v>
                </c:pt>
                <c:pt idx="543" formatCode="0.0">
                  <c:v>14180.08</c:v>
                </c:pt>
                <c:pt idx="544" formatCode="0.0">
                  <c:v>14178.59</c:v>
                </c:pt>
                <c:pt idx="545" formatCode="0.0">
                  <c:v>14177.09</c:v>
                </c:pt>
                <c:pt idx="546" formatCode="0.0">
                  <c:v>14175.578</c:v>
                </c:pt>
                <c:pt idx="547" formatCode="0.0">
                  <c:v>14174.08</c:v>
                </c:pt>
                <c:pt idx="548" formatCode="0.0">
                  <c:v>14172.589</c:v>
                </c:pt>
                <c:pt idx="549" formatCode="0.0">
                  <c:v>14171.094999999999</c:v>
                </c:pt>
                <c:pt idx="550" formatCode="0.0">
                  <c:v>14169.602999999999</c:v>
                </c:pt>
                <c:pt idx="551" formatCode="0.0">
                  <c:v>14168.127</c:v>
                </c:pt>
                <c:pt idx="552" formatCode="0.0">
                  <c:v>14166.6</c:v>
                </c:pt>
                <c:pt idx="553" formatCode="0.0">
                  <c:v>14165.091</c:v>
                </c:pt>
                <c:pt idx="554" formatCode="0.0">
                  <c:v>14163.601000000001</c:v>
                </c:pt>
                <c:pt idx="555" formatCode="0.0">
                  <c:v>14162.093999999999</c:v>
                </c:pt>
                <c:pt idx="556" formatCode="0.0">
                  <c:v>14160.609</c:v>
                </c:pt>
                <c:pt idx="557" formatCode="0.0">
                  <c:v>14159.094999999999</c:v>
                </c:pt>
                <c:pt idx="558" formatCode="0.0">
                  <c:v>14157.603999999999</c:v>
                </c:pt>
                <c:pt idx="559" formatCode="0.0">
                  <c:v>14156.138000000001</c:v>
                </c:pt>
                <c:pt idx="560" formatCode="0.0">
                  <c:v>14154.599</c:v>
                </c:pt>
                <c:pt idx="561" formatCode="0.0">
                  <c:v>14153.120999999999</c:v>
                </c:pt>
                <c:pt idx="562" formatCode="0.0">
                  <c:v>14151.59</c:v>
                </c:pt>
                <c:pt idx="563" formatCode="0.0">
                  <c:v>14150.1</c:v>
                </c:pt>
                <c:pt idx="564" formatCode="0.0">
                  <c:v>14148.61</c:v>
                </c:pt>
                <c:pt idx="565" formatCode="0.0">
                  <c:v>14147.116</c:v>
                </c:pt>
                <c:pt idx="566" formatCode="0.0">
                  <c:v>14145.598</c:v>
                </c:pt>
                <c:pt idx="567" formatCode="0.0">
                  <c:v>14144.103999999999</c:v>
                </c:pt>
                <c:pt idx="568" formatCode="0.0">
                  <c:v>14142.597</c:v>
                </c:pt>
                <c:pt idx="569" formatCode="0.0">
                  <c:v>14141.087</c:v>
                </c:pt>
                <c:pt idx="570" formatCode="0.0">
                  <c:v>14139.607</c:v>
                </c:pt>
                <c:pt idx="571" formatCode="0.0">
                  <c:v>14138.111000000001</c:v>
                </c:pt>
                <c:pt idx="572" formatCode="0.0">
                  <c:v>14136.602000000001</c:v>
                </c:pt>
                <c:pt idx="573" formatCode="0.0">
                  <c:v>14135.133</c:v>
                </c:pt>
                <c:pt idx="574" formatCode="0.0">
                  <c:v>14133.594999999999</c:v>
                </c:pt>
                <c:pt idx="575" formatCode="0.0">
                  <c:v>14132.099</c:v>
                </c:pt>
                <c:pt idx="576" formatCode="0.0">
                  <c:v>14130.594999999999</c:v>
                </c:pt>
                <c:pt idx="577" formatCode="0.0">
                  <c:v>14129.103999999999</c:v>
                </c:pt>
                <c:pt idx="578" formatCode="0.0">
                  <c:v>14127.596</c:v>
                </c:pt>
                <c:pt idx="579" formatCode="0.0">
                  <c:v>14126.098</c:v>
                </c:pt>
                <c:pt idx="580" formatCode="0.0">
                  <c:v>14124.61</c:v>
                </c:pt>
                <c:pt idx="581" formatCode="0.0">
                  <c:v>14121.616</c:v>
                </c:pt>
                <c:pt idx="582" formatCode="0.0">
                  <c:v>14120.107</c:v>
                </c:pt>
                <c:pt idx="583" formatCode="0.0">
                  <c:v>14118.615</c:v>
                </c:pt>
                <c:pt idx="584" formatCode="0.0">
                  <c:v>14117.132</c:v>
                </c:pt>
                <c:pt idx="585" formatCode="0.0">
                  <c:v>14115.609</c:v>
                </c:pt>
                <c:pt idx="586" formatCode="0.0">
                  <c:v>14114.092000000001</c:v>
                </c:pt>
                <c:pt idx="587" formatCode="0.0">
                  <c:v>14112.605</c:v>
                </c:pt>
                <c:pt idx="588" formatCode="0.0">
                  <c:v>14111.094999999999</c:v>
                </c:pt>
                <c:pt idx="589" formatCode="0.0">
                  <c:v>14109.606</c:v>
                </c:pt>
                <c:pt idx="590" formatCode="0.0">
                  <c:v>14108.123</c:v>
                </c:pt>
                <c:pt idx="591" formatCode="0.0">
                  <c:v>14106.596</c:v>
                </c:pt>
                <c:pt idx="592" formatCode="0.0">
                  <c:v>14105.099</c:v>
                </c:pt>
                <c:pt idx="593" formatCode="0.0">
                  <c:v>14103.594999999999</c:v>
                </c:pt>
                <c:pt idx="594" formatCode="0.0">
                  <c:v>14102.103999999999</c:v>
                </c:pt>
                <c:pt idx="595" formatCode="0.0">
                  <c:v>14100.614</c:v>
                </c:pt>
                <c:pt idx="596" formatCode="0.0">
                  <c:v>14099.112999999999</c:v>
                </c:pt>
                <c:pt idx="597" formatCode="0.0">
                  <c:v>14097.605</c:v>
                </c:pt>
                <c:pt idx="598" formatCode="0.0">
                  <c:v>14096.109</c:v>
                </c:pt>
                <c:pt idx="599" formatCode="0.0">
                  <c:v>14094.596</c:v>
                </c:pt>
                <c:pt idx="600" formatCode="0.0">
                  <c:v>14093.103999999999</c:v>
                </c:pt>
                <c:pt idx="601" formatCode="0.0">
                  <c:v>14091.616</c:v>
                </c:pt>
                <c:pt idx="602" formatCode="0.0">
                  <c:v>14090.115</c:v>
                </c:pt>
                <c:pt idx="603" formatCode="0.0">
                  <c:v>14088.602999999999</c:v>
                </c:pt>
                <c:pt idx="604" formatCode="0.0">
                  <c:v>14087.119000000001</c:v>
                </c:pt>
                <c:pt idx="605" formatCode="0.0">
                  <c:v>14085.611000000001</c:v>
                </c:pt>
                <c:pt idx="606" formatCode="0.0">
                  <c:v>14084.127</c:v>
                </c:pt>
                <c:pt idx="607" formatCode="0.0">
                  <c:v>14082.615</c:v>
                </c:pt>
                <c:pt idx="608" formatCode="0.0">
                  <c:v>14081.134</c:v>
                </c:pt>
                <c:pt idx="609" formatCode="0.0">
                  <c:v>14079.602000000001</c:v>
                </c:pt>
                <c:pt idx="610" formatCode="0.0">
                  <c:v>14078.115</c:v>
                </c:pt>
                <c:pt idx="611" formatCode="0.0">
                  <c:v>14076.593000000001</c:v>
                </c:pt>
                <c:pt idx="612" formatCode="0.0">
                  <c:v>14075.09</c:v>
                </c:pt>
                <c:pt idx="613" formatCode="0.0">
                  <c:v>14073.56</c:v>
                </c:pt>
                <c:pt idx="614" formatCode="0.0">
                  <c:v>13946.7</c:v>
                </c:pt>
                <c:pt idx="615" formatCode="0.0">
                  <c:v>13945.23</c:v>
                </c:pt>
                <c:pt idx="616" formatCode="0.0">
                  <c:v>13943.734</c:v>
                </c:pt>
                <c:pt idx="617" formatCode="0.0">
                  <c:v>13942.226000000001</c:v>
                </c:pt>
                <c:pt idx="618" formatCode="0.0">
                  <c:v>13940.731</c:v>
                </c:pt>
                <c:pt idx="619" formatCode="0.0">
                  <c:v>13939.245999999999</c:v>
                </c:pt>
                <c:pt idx="620" formatCode="0.0">
                  <c:v>13937.743</c:v>
                </c:pt>
                <c:pt idx="621" formatCode="0.0">
                  <c:v>13936.242</c:v>
                </c:pt>
                <c:pt idx="622" formatCode="0.0">
                  <c:v>13934.727000000001</c:v>
                </c:pt>
                <c:pt idx="623" formatCode="0.0">
                  <c:v>13933.234</c:v>
                </c:pt>
                <c:pt idx="624" formatCode="0.0">
                  <c:v>13931.731</c:v>
                </c:pt>
                <c:pt idx="625" formatCode="0.0">
                  <c:v>13928.726000000001</c:v>
                </c:pt>
                <c:pt idx="626" formatCode="0.0">
                  <c:v>13927.224</c:v>
                </c:pt>
                <c:pt idx="627" formatCode="0.0">
                  <c:v>13925.736000000001</c:v>
                </c:pt>
                <c:pt idx="628" formatCode="0.0">
                  <c:v>13924.227000000001</c:v>
                </c:pt>
                <c:pt idx="629" formatCode="0.0">
                  <c:v>13922.741</c:v>
                </c:pt>
                <c:pt idx="630" formatCode="0.0">
                  <c:v>13921.233</c:v>
                </c:pt>
                <c:pt idx="631" formatCode="0.0">
                  <c:v>13919.726000000001</c:v>
                </c:pt>
                <c:pt idx="632" formatCode="0.0">
                  <c:v>13918.234</c:v>
                </c:pt>
                <c:pt idx="633" formatCode="0.0">
                  <c:v>13916.731</c:v>
                </c:pt>
                <c:pt idx="634" formatCode="0.0">
                  <c:v>13915.227000000001</c:v>
                </c:pt>
                <c:pt idx="635" formatCode="0.0">
                  <c:v>13913.739</c:v>
                </c:pt>
                <c:pt idx="636" formatCode="0.0">
                  <c:v>13912.23</c:v>
                </c:pt>
                <c:pt idx="637" formatCode="0.0">
                  <c:v>13910.745999999999</c:v>
                </c:pt>
                <c:pt idx="638" formatCode="0.0">
                  <c:v>13909.245000000001</c:v>
                </c:pt>
                <c:pt idx="639" formatCode="0.0">
                  <c:v>13907.73</c:v>
                </c:pt>
                <c:pt idx="640" formatCode="0.0">
                  <c:v>13906.235000000001</c:v>
                </c:pt>
                <c:pt idx="641" formatCode="0.0">
                  <c:v>13904.755999999999</c:v>
                </c:pt>
                <c:pt idx="642" formatCode="0.0">
                  <c:v>13903.231</c:v>
                </c:pt>
                <c:pt idx="643" formatCode="0.0">
                  <c:v>13901.751</c:v>
                </c:pt>
                <c:pt idx="644" formatCode="0.0">
                  <c:v>13900.231</c:v>
                </c:pt>
                <c:pt idx="645" formatCode="0.0">
                  <c:v>13898.7</c:v>
                </c:pt>
                <c:pt idx="646" formatCode="0.0">
                  <c:v>13897.234</c:v>
                </c:pt>
                <c:pt idx="647" formatCode="0.0">
                  <c:v>13895.744000000001</c:v>
                </c:pt>
                <c:pt idx="648" formatCode="0.0">
                  <c:v>13894.246999999999</c:v>
                </c:pt>
                <c:pt idx="649" formatCode="0.0">
                  <c:v>13892.745000000001</c:v>
                </c:pt>
                <c:pt idx="650" formatCode="0.0">
                  <c:v>13891.239</c:v>
                </c:pt>
                <c:pt idx="651" formatCode="0.0">
                  <c:v>13889.748</c:v>
                </c:pt>
                <c:pt idx="652" formatCode="0.0">
                  <c:v>13888.239</c:v>
                </c:pt>
                <c:pt idx="653" formatCode="0.0">
                  <c:v>13886.74</c:v>
                </c:pt>
                <c:pt idx="654" formatCode="0.0">
                  <c:v>13885.244000000001</c:v>
                </c:pt>
                <c:pt idx="655" formatCode="0.0">
                  <c:v>13883.751</c:v>
                </c:pt>
                <c:pt idx="656" formatCode="0.0">
                  <c:v>13882.255999999999</c:v>
                </c:pt>
                <c:pt idx="657" formatCode="0.0">
                  <c:v>13880.746999999999</c:v>
                </c:pt>
                <c:pt idx="658" formatCode="0.0">
                  <c:v>13879.248</c:v>
                </c:pt>
                <c:pt idx="659" formatCode="0.0">
                  <c:v>13877.744000000001</c:v>
                </c:pt>
                <c:pt idx="660" formatCode="0.0">
                  <c:v>13876.257</c:v>
                </c:pt>
                <c:pt idx="661" formatCode="0.0">
                  <c:v>13874.763000000001</c:v>
                </c:pt>
                <c:pt idx="662" formatCode="0.0">
                  <c:v>13873.268</c:v>
                </c:pt>
                <c:pt idx="663" formatCode="0.0">
                  <c:v>13871.752</c:v>
                </c:pt>
                <c:pt idx="664" formatCode="0.0">
                  <c:v>13870.25</c:v>
                </c:pt>
                <c:pt idx="665" formatCode="0.0">
                  <c:v>13868.748</c:v>
                </c:pt>
                <c:pt idx="666" formatCode="0.0">
                  <c:v>13867.264999999999</c:v>
                </c:pt>
                <c:pt idx="667" formatCode="0.0">
                  <c:v>13865.755999999999</c:v>
                </c:pt>
                <c:pt idx="668" formatCode="0.0">
                  <c:v>13864.26</c:v>
                </c:pt>
                <c:pt idx="669" formatCode="0.0">
                  <c:v>13862.753000000001</c:v>
                </c:pt>
                <c:pt idx="670" formatCode="0.0">
                  <c:v>13861.262000000001</c:v>
                </c:pt>
                <c:pt idx="671" formatCode="0.0">
                  <c:v>13859.76</c:v>
                </c:pt>
                <c:pt idx="672" formatCode="0.0">
                  <c:v>13858.255999999999</c:v>
                </c:pt>
                <c:pt idx="673" formatCode="0.0">
                  <c:v>13856.8</c:v>
                </c:pt>
                <c:pt idx="674" formatCode="0.0">
                  <c:v>13855.262000000001</c:v>
                </c:pt>
                <c:pt idx="675" formatCode="0.0">
                  <c:v>13853.762000000001</c:v>
                </c:pt>
                <c:pt idx="676" formatCode="0.0">
                  <c:v>13852.264999999999</c:v>
                </c:pt>
                <c:pt idx="677" formatCode="0.0">
                  <c:v>13850.746999999999</c:v>
                </c:pt>
                <c:pt idx="678" formatCode="0.0">
                  <c:v>13849.259</c:v>
                </c:pt>
                <c:pt idx="679" formatCode="0.0">
                  <c:v>13847.753000000001</c:v>
                </c:pt>
                <c:pt idx="680" formatCode="0.0">
                  <c:v>13846.271000000001</c:v>
                </c:pt>
                <c:pt idx="681" formatCode="0.0">
                  <c:v>13844.757</c:v>
                </c:pt>
                <c:pt idx="682" formatCode="0.0">
                  <c:v>13843.267</c:v>
                </c:pt>
                <c:pt idx="683" formatCode="0.0">
                  <c:v>13841.758</c:v>
                </c:pt>
                <c:pt idx="684" formatCode="0.0">
                  <c:v>13840.262000000001</c:v>
                </c:pt>
                <c:pt idx="685" formatCode="0.0">
                  <c:v>13838.752</c:v>
                </c:pt>
                <c:pt idx="686" formatCode="0.0">
                  <c:v>13837.262000000001</c:v>
                </c:pt>
                <c:pt idx="687" formatCode="0.0">
                  <c:v>13835.793</c:v>
                </c:pt>
                <c:pt idx="688" formatCode="0.0">
                  <c:v>13834.249</c:v>
                </c:pt>
                <c:pt idx="689" formatCode="0.0">
                  <c:v>13832.754000000001</c:v>
                </c:pt>
                <c:pt idx="690" formatCode="0.0">
                  <c:v>13831.272000000001</c:v>
                </c:pt>
                <c:pt idx="691" formatCode="0.0">
                  <c:v>13829.755999999999</c:v>
                </c:pt>
                <c:pt idx="692" formatCode="0.0">
                  <c:v>13828.27</c:v>
                </c:pt>
                <c:pt idx="693" formatCode="0.0">
                  <c:v>13826.772000000001</c:v>
                </c:pt>
                <c:pt idx="694" formatCode="0.0">
                  <c:v>13825.251</c:v>
                </c:pt>
                <c:pt idx="695" formatCode="0.0">
                  <c:v>13823.757</c:v>
                </c:pt>
                <c:pt idx="696" formatCode="0.0">
                  <c:v>13822.259</c:v>
                </c:pt>
                <c:pt idx="697" formatCode="0.0">
                  <c:v>13820.753000000001</c:v>
                </c:pt>
                <c:pt idx="698" formatCode="0.0">
                  <c:v>13819.267</c:v>
                </c:pt>
                <c:pt idx="699" formatCode="0.0">
                  <c:v>13817.773999999999</c:v>
                </c:pt>
                <c:pt idx="700" formatCode="0.0">
                  <c:v>13816.269</c:v>
                </c:pt>
                <c:pt idx="701" formatCode="0.0">
                  <c:v>13814.763999999999</c:v>
                </c:pt>
                <c:pt idx="702" formatCode="0.0">
                  <c:v>13813.272000000001</c:v>
                </c:pt>
                <c:pt idx="703" formatCode="0.0">
                  <c:v>13811.752</c:v>
                </c:pt>
                <c:pt idx="704" formatCode="0.0">
                  <c:v>13808.755999999999</c:v>
                </c:pt>
                <c:pt idx="705" formatCode="0.0">
                  <c:v>13807.255999999999</c:v>
                </c:pt>
                <c:pt idx="706" formatCode="0.0">
                  <c:v>13805.754000000001</c:v>
                </c:pt>
                <c:pt idx="707" formatCode="0.0">
                  <c:v>13804.272999999999</c:v>
                </c:pt>
                <c:pt idx="708" formatCode="0.0">
                  <c:v>13802.766</c:v>
                </c:pt>
                <c:pt idx="709" formatCode="0.0">
                  <c:v>13801.273999999999</c:v>
                </c:pt>
                <c:pt idx="710" formatCode="0.0">
                  <c:v>13799.8</c:v>
                </c:pt>
                <c:pt idx="711" formatCode="0.0">
                  <c:v>13798.254999999999</c:v>
                </c:pt>
                <c:pt idx="712" formatCode="0.0">
                  <c:v>13796.754999999999</c:v>
                </c:pt>
                <c:pt idx="713" formatCode="0.0">
                  <c:v>13795.263999999999</c:v>
                </c:pt>
                <c:pt idx="714" formatCode="0.0">
                  <c:v>13793.771000000001</c:v>
                </c:pt>
                <c:pt idx="715" formatCode="0.0">
                  <c:v>13792.254999999999</c:v>
                </c:pt>
                <c:pt idx="716" formatCode="0.0">
                  <c:v>13790.769</c:v>
                </c:pt>
                <c:pt idx="717" formatCode="0.0">
                  <c:v>13789.257</c:v>
                </c:pt>
                <c:pt idx="718" formatCode="0.0">
                  <c:v>13787.775</c:v>
                </c:pt>
                <c:pt idx="719" formatCode="0.0">
                  <c:v>13786.255999999999</c:v>
                </c:pt>
                <c:pt idx="720" formatCode="0.0">
                  <c:v>13784.754999999999</c:v>
                </c:pt>
                <c:pt idx="721" formatCode="0.0">
                  <c:v>13783.267</c:v>
                </c:pt>
                <c:pt idx="722" formatCode="0.0">
                  <c:v>13781.767</c:v>
                </c:pt>
                <c:pt idx="723" formatCode="0.0">
                  <c:v>13780.254999999999</c:v>
                </c:pt>
                <c:pt idx="724" formatCode="0.0">
                  <c:v>13778.790999999999</c:v>
                </c:pt>
                <c:pt idx="725" formatCode="0.0">
                  <c:v>13777.254000000001</c:v>
                </c:pt>
                <c:pt idx="726" formatCode="0.0">
                  <c:v>13775.768</c:v>
                </c:pt>
                <c:pt idx="727" formatCode="0.0">
                  <c:v>13774.255999999999</c:v>
                </c:pt>
                <c:pt idx="728" formatCode="0.0">
                  <c:v>13772.8</c:v>
                </c:pt>
                <c:pt idx="729" formatCode="0.0">
                  <c:v>13771.3</c:v>
                </c:pt>
                <c:pt idx="730" formatCode="0.0">
                  <c:v>13769.754999999999</c:v>
                </c:pt>
                <c:pt idx="731" formatCode="0.0">
                  <c:v>13768.281999999999</c:v>
                </c:pt>
                <c:pt idx="732" formatCode="0.0">
                  <c:v>13766.76</c:v>
                </c:pt>
                <c:pt idx="733" formatCode="0.0">
                  <c:v>13765.277</c:v>
                </c:pt>
                <c:pt idx="734" formatCode="0.0">
                  <c:v>13763.77</c:v>
                </c:pt>
                <c:pt idx="735" formatCode="0.0">
                  <c:v>13762.267</c:v>
                </c:pt>
                <c:pt idx="736" formatCode="0.0">
                  <c:v>13760.77</c:v>
                </c:pt>
                <c:pt idx="737" formatCode="0.0">
                  <c:v>13759.255999999999</c:v>
                </c:pt>
                <c:pt idx="738" formatCode="0.0">
                  <c:v>13757.767</c:v>
                </c:pt>
                <c:pt idx="739" formatCode="0.0">
                  <c:v>13756.266</c:v>
                </c:pt>
                <c:pt idx="740" formatCode="0.0">
                  <c:v>13754.775</c:v>
                </c:pt>
                <c:pt idx="741" formatCode="0.0">
                  <c:v>13753.267</c:v>
                </c:pt>
                <c:pt idx="742" formatCode="0.0">
                  <c:v>13751.764999999999</c:v>
                </c:pt>
                <c:pt idx="743" formatCode="0.0">
                  <c:v>13750.286</c:v>
                </c:pt>
                <c:pt idx="744" formatCode="0.0">
                  <c:v>13748.763000000001</c:v>
                </c:pt>
                <c:pt idx="745" formatCode="0.0">
                  <c:v>13747.272999999999</c:v>
                </c:pt>
                <c:pt idx="746" formatCode="0.0">
                  <c:v>13745.772000000001</c:v>
                </c:pt>
                <c:pt idx="747" formatCode="0.0">
                  <c:v>13744.263999999999</c:v>
                </c:pt>
                <c:pt idx="748" formatCode="0.0">
                  <c:v>13742.769</c:v>
                </c:pt>
                <c:pt idx="749" formatCode="0.0">
                  <c:v>13741.272999999999</c:v>
                </c:pt>
                <c:pt idx="750" formatCode="0.0">
                  <c:v>13739.764999999999</c:v>
                </c:pt>
                <c:pt idx="751" formatCode="0.0">
                  <c:v>13738.264999999999</c:v>
                </c:pt>
                <c:pt idx="752" formatCode="0.0">
                  <c:v>13736.773999999999</c:v>
                </c:pt>
                <c:pt idx="753" formatCode="0.0">
                  <c:v>13735.282999999999</c:v>
                </c:pt>
                <c:pt idx="754" formatCode="0.0">
                  <c:v>13733.782999999999</c:v>
                </c:pt>
                <c:pt idx="755" formatCode="0.0">
                  <c:v>13732.272000000001</c:v>
                </c:pt>
                <c:pt idx="756" formatCode="0.0">
                  <c:v>13730.76</c:v>
                </c:pt>
                <c:pt idx="757" formatCode="0.0">
                  <c:v>13729.262000000001</c:v>
                </c:pt>
                <c:pt idx="758" formatCode="0.0">
                  <c:v>13727.771000000001</c:v>
                </c:pt>
                <c:pt idx="759" formatCode="0.0">
                  <c:v>13726.263999999999</c:v>
                </c:pt>
                <c:pt idx="760" formatCode="0.0">
                  <c:v>13724.763999999999</c:v>
                </c:pt>
                <c:pt idx="761" formatCode="0.0">
                  <c:v>13723.27</c:v>
                </c:pt>
                <c:pt idx="762" formatCode="0.0">
                  <c:v>13721.767</c:v>
                </c:pt>
                <c:pt idx="763" formatCode="0.0">
                  <c:v>13720.277</c:v>
                </c:pt>
                <c:pt idx="764" formatCode="0.0">
                  <c:v>13718.772999999999</c:v>
                </c:pt>
                <c:pt idx="765" formatCode="0.0">
                  <c:v>13717.272999999999</c:v>
                </c:pt>
                <c:pt idx="766" formatCode="0.0">
                  <c:v>13715.776</c:v>
                </c:pt>
                <c:pt idx="767" formatCode="0.0">
                  <c:v>13714.285</c:v>
                </c:pt>
                <c:pt idx="768" formatCode="0.0">
                  <c:v>13712.763000000001</c:v>
                </c:pt>
                <c:pt idx="769" formatCode="0.0">
                  <c:v>13711.268</c:v>
                </c:pt>
                <c:pt idx="770" formatCode="0.0">
                  <c:v>13709.78</c:v>
                </c:pt>
                <c:pt idx="771" formatCode="0.0">
                  <c:v>13708.277</c:v>
                </c:pt>
                <c:pt idx="772" formatCode="0.0">
                  <c:v>13706.772999999999</c:v>
                </c:pt>
                <c:pt idx="773" formatCode="0.0">
                  <c:v>13705.271000000001</c:v>
                </c:pt>
                <c:pt idx="774" formatCode="0.0">
                  <c:v>13703.78</c:v>
                </c:pt>
                <c:pt idx="775" formatCode="0.0">
                  <c:v>13702.275</c:v>
                </c:pt>
                <c:pt idx="776" formatCode="0.0">
                  <c:v>13700.784</c:v>
                </c:pt>
                <c:pt idx="777" formatCode="0.0">
                  <c:v>13699.273999999999</c:v>
                </c:pt>
                <c:pt idx="778" formatCode="0.0">
                  <c:v>13697.777</c:v>
                </c:pt>
                <c:pt idx="779" formatCode="0.0">
                  <c:v>13696.263999999999</c:v>
                </c:pt>
                <c:pt idx="780" formatCode="0.0">
                  <c:v>13694.782999999999</c:v>
                </c:pt>
                <c:pt idx="781" formatCode="0.0">
                  <c:v>13693.269</c:v>
                </c:pt>
                <c:pt idx="782" formatCode="0.0">
                  <c:v>13691.786</c:v>
                </c:pt>
                <c:pt idx="783" formatCode="0.0">
                  <c:v>13690.273999999999</c:v>
                </c:pt>
                <c:pt idx="784" formatCode="0.0">
                  <c:v>13688.784</c:v>
                </c:pt>
                <c:pt idx="785" formatCode="0.0">
                  <c:v>13687.285</c:v>
                </c:pt>
                <c:pt idx="786" formatCode="0.0">
                  <c:v>13685.790999999999</c:v>
                </c:pt>
                <c:pt idx="787" formatCode="0.0">
                  <c:v>13684.272000000001</c:v>
                </c:pt>
                <c:pt idx="788" formatCode="0.0">
                  <c:v>13682.772999999999</c:v>
                </c:pt>
                <c:pt idx="789" formatCode="0.0">
                  <c:v>13681.273999999999</c:v>
                </c:pt>
                <c:pt idx="790" formatCode="0.0">
                  <c:v>13679.771000000001</c:v>
                </c:pt>
                <c:pt idx="791" formatCode="0.0">
                  <c:v>13678.276</c:v>
                </c:pt>
                <c:pt idx="792" formatCode="0.0">
                  <c:v>13676.777</c:v>
                </c:pt>
                <c:pt idx="793" formatCode="0.0">
                  <c:v>13675.279</c:v>
                </c:pt>
                <c:pt idx="794" formatCode="0.0">
                  <c:v>13673.79</c:v>
                </c:pt>
                <c:pt idx="795" formatCode="0.0">
                  <c:v>13672.282999999999</c:v>
                </c:pt>
                <c:pt idx="796" formatCode="0.0">
                  <c:v>13670.778</c:v>
                </c:pt>
                <c:pt idx="797" formatCode="0.0">
                  <c:v>13669.288</c:v>
                </c:pt>
                <c:pt idx="798" formatCode="0.0">
                  <c:v>13667.775</c:v>
                </c:pt>
                <c:pt idx="799" formatCode="0.0">
                  <c:v>13666.277</c:v>
                </c:pt>
                <c:pt idx="800" formatCode="0.0">
                  <c:v>13664.784</c:v>
                </c:pt>
                <c:pt idx="801" formatCode="0.0">
                  <c:v>13663.290999999999</c:v>
                </c:pt>
                <c:pt idx="802" formatCode="0.0">
                  <c:v>13661.805</c:v>
                </c:pt>
                <c:pt idx="803" formatCode="0.0">
                  <c:v>13660.278</c:v>
                </c:pt>
                <c:pt idx="804" formatCode="0.0">
                  <c:v>13658.782999999999</c:v>
                </c:pt>
                <c:pt idx="805" formatCode="0.0">
                  <c:v>13657.284</c:v>
                </c:pt>
                <c:pt idx="806" formatCode="0.0">
                  <c:v>13655.779</c:v>
                </c:pt>
                <c:pt idx="807" formatCode="0.0">
                  <c:v>13654.289000000001</c:v>
                </c:pt>
                <c:pt idx="808" formatCode="0.0">
                  <c:v>13652.803</c:v>
                </c:pt>
                <c:pt idx="809" formatCode="0.0">
                  <c:v>13651.285</c:v>
                </c:pt>
                <c:pt idx="810" formatCode="0.0">
                  <c:v>13649.784</c:v>
                </c:pt>
                <c:pt idx="811" formatCode="0.0">
                  <c:v>13648.281999999999</c:v>
                </c:pt>
                <c:pt idx="812" formatCode="0.0">
                  <c:v>13646.778</c:v>
                </c:pt>
                <c:pt idx="813" formatCode="0.0">
                  <c:v>13645.290999999999</c:v>
                </c:pt>
                <c:pt idx="814" formatCode="0.0">
                  <c:v>13643.794</c:v>
                </c:pt>
                <c:pt idx="815" formatCode="0.0">
                  <c:v>13642.286</c:v>
                </c:pt>
                <c:pt idx="816" formatCode="0.0">
                  <c:v>13640.78</c:v>
                </c:pt>
                <c:pt idx="817" formatCode="0.0">
                  <c:v>13639.304</c:v>
                </c:pt>
                <c:pt idx="818" formatCode="0.0">
                  <c:v>13637.785</c:v>
                </c:pt>
                <c:pt idx="819" formatCode="0.0">
                  <c:v>13636.297</c:v>
                </c:pt>
                <c:pt idx="820" formatCode="0.0">
                  <c:v>13634.785</c:v>
                </c:pt>
                <c:pt idx="821" formatCode="0.0">
                  <c:v>13633.285</c:v>
                </c:pt>
                <c:pt idx="822" formatCode="0.0">
                  <c:v>13631.787</c:v>
                </c:pt>
                <c:pt idx="823" formatCode="0.0">
                  <c:v>13630.295</c:v>
                </c:pt>
                <c:pt idx="824" formatCode="0.0">
                  <c:v>13628.785</c:v>
                </c:pt>
                <c:pt idx="825" formatCode="0.0">
                  <c:v>13627.293</c:v>
                </c:pt>
                <c:pt idx="826" formatCode="0.0">
                  <c:v>13625.790999999999</c:v>
                </c:pt>
                <c:pt idx="827" formatCode="0.0">
                  <c:v>13624.289000000001</c:v>
                </c:pt>
                <c:pt idx="828" formatCode="0.0">
                  <c:v>13622.799000000001</c:v>
                </c:pt>
                <c:pt idx="829" formatCode="0.0">
                  <c:v>13621.288</c:v>
                </c:pt>
                <c:pt idx="830" formatCode="0.0">
                  <c:v>13619.788</c:v>
                </c:pt>
                <c:pt idx="831" formatCode="0.0">
                  <c:v>13618.293</c:v>
                </c:pt>
                <c:pt idx="832" formatCode="0.0">
                  <c:v>13616.799000000001</c:v>
                </c:pt>
                <c:pt idx="833" formatCode="0.0">
                  <c:v>13615.293</c:v>
                </c:pt>
                <c:pt idx="834" formatCode="0.0">
                  <c:v>13613.787</c:v>
                </c:pt>
                <c:pt idx="835" formatCode="0.0">
                  <c:v>13612.289000000001</c:v>
                </c:pt>
                <c:pt idx="836" formatCode="0.0">
                  <c:v>13610.793</c:v>
                </c:pt>
                <c:pt idx="837" formatCode="0.0">
                  <c:v>13609.3</c:v>
                </c:pt>
                <c:pt idx="838" formatCode="0.0">
                  <c:v>13607.794</c:v>
                </c:pt>
                <c:pt idx="839" formatCode="0.0">
                  <c:v>13606.313</c:v>
                </c:pt>
                <c:pt idx="840" formatCode="0.0">
                  <c:v>13604.803</c:v>
                </c:pt>
                <c:pt idx="841" formatCode="0.0">
                  <c:v>13603.304</c:v>
                </c:pt>
                <c:pt idx="842" formatCode="0.0">
                  <c:v>13601.794</c:v>
                </c:pt>
                <c:pt idx="843" formatCode="0.0">
                  <c:v>13600.296</c:v>
                </c:pt>
                <c:pt idx="844" formatCode="0.0">
                  <c:v>13598.808999999999</c:v>
                </c:pt>
                <c:pt idx="845" formatCode="0.0">
                  <c:v>13597.3</c:v>
                </c:pt>
                <c:pt idx="846" formatCode="0.0">
                  <c:v>13595.798000000001</c:v>
                </c:pt>
                <c:pt idx="847" formatCode="0.0">
                  <c:v>13594.3</c:v>
                </c:pt>
                <c:pt idx="848" formatCode="0.0">
                  <c:v>13592.799000000001</c:v>
                </c:pt>
                <c:pt idx="849" formatCode="0.0">
                  <c:v>13591.297</c:v>
                </c:pt>
                <c:pt idx="850" formatCode="0.0">
                  <c:v>13589.798000000001</c:v>
                </c:pt>
                <c:pt idx="851" formatCode="0.0">
                  <c:v>13588.297</c:v>
                </c:pt>
                <c:pt idx="852" formatCode="0.0">
                  <c:v>13586.800999999999</c:v>
                </c:pt>
                <c:pt idx="853" formatCode="0.0">
                  <c:v>13583.799000000001</c:v>
                </c:pt>
                <c:pt idx="854" formatCode="0.0">
                  <c:v>13582.302</c:v>
                </c:pt>
                <c:pt idx="855" formatCode="0.0">
                  <c:v>13580.808000000001</c:v>
                </c:pt>
                <c:pt idx="856" formatCode="0.0">
                  <c:v>13579.31</c:v>
                </c:pt>
                <c:pt idx="857" formatCode="0.0">
                  <c:v>13577.808999999999</c:v>
                </c:pt>
                <c:pt idx="858" formatCode="0.0">
                  <c:v>13576.308000000001</c:v>
                </c:pt>
                <c:pt idx="859" formatCode="0.0">
                  <c:v>13574.803</c:v>
                </c:pt>
                <c:pt idx="860" formatCode="0.0">
                  <c:v>13573.302</c:v>
                </c:pt>
                <c:pt idx="861" formatCode="0.0">
                  <c:v>13571.823</c:v>
                </c:pt>
                <c:pt idx="862" formatCode="0.0">
                  <c:v>13570.316000000001</c:v>
                </c:pt>
                <c:pt idx="863" formatCode="0.0">
                  <c:v>13568.816000000001</c:v>
                </c:pt>
                <c:pt idx="864" formatCode="0.0">
                  <c:v>13567.314</c:v>
                </c:pt>
                <c:pt idx="865" formatCode="0.0">
                  <c:v>13565.805</c:v>
                </c:pt>
                <c:pt idx="866" formatCode="0.0">
                  <c:v>13564.305</c:v>
                </c:pt>
                <c:pt idx="867" formatCode="0.0">
                  <c:v>13562.808999999999</c:v>
                </c:pt>
                <c:pt idx="868" formatCode="0.0">
                  <c:v>13561.326999999999</c:v>
                </c:pt>
                <c:pt idx="869" formatCode="0.0">
                  <c:v>13559.808999999999</c:v>
                </c:pt>
                <c:pt idx="870" formatCode="0.0">
                  <c:v>13556.815000000001</c:v>
                </c:pt>
                <c:pt idx="871" formatCode="0.0">
                  <c:v>13555.337</c:v>
                </c:pt>
                <c:pt idx="872" formatCode="0.0">
                  <c:v>13553.832</c:v>
                </c:pt>
                <c:pt idx="873" formatCode="0.0">
                  <c:v>13552.324000000001</c:v>
                </c:pt>
                <c:pt idx="874" formatCode="0.0">
                  <c:v>13550.821</c:v>
                </c:pt>
                <c:pt idx="875" formatCode="0.0">
                  <c:v>13549.321</c:v>
                </c:pt>
                <c:pt idx="876" formatCode="0.0">
                  <c:v>13547.815000000001</c:v>
                </c:pt>
                <c:pt idx="877" formatCode="0.0">
                  <c:v>13546.332</c:v>
                </c:pt>
                <c:pt idx="878" formatCode="0.0">
                  <c:v>13544.828</c:v>
                </c:pt>
                <c:pt idx="879" formatCode="0.0">
                  <c:v>13543.331</c:v>
                </c:pt>
                <c:pt idx="880" formatCode="0.0">
                  <c:v>13541.814</c:v>
                </c:pt>
                <c:pt idx="881" formatCode="0.0">
                  <c:v>13540.314</c:v>
                </c:pt>
                <c:pt idx="882" formatCode="0.0">
                  <c:v>13538.823</c:v>
                </c:pt>
                <c:pt idx="883" formatCode="0.0">
                  <c:v>13537.326999999999</c:v>
                </c:pt>
                <c:pt idx="884" formatCode="0.0">
                  <c:v>13535.823</c:v>
                </c:pt>
                <c:pt idx="885" formatCode="0.0">
                  <c:v>13534.328</c:v>
                </c:pt>
                <c:pt idx="886" formatCode="0.0">
                  <c:v>13532.817999999999</c:v>
                </c:pt>
                <c:pt idx="887" formatCode="0.0">
                  <c:v>13529.823</c:v>
                </c:pt>
                <c:pt idx="888" formatCode="0.0">
                  <c:v>13528.32</c:v>
                </c:pt>
                <c:pt idx="889" formatCode="0.0">
                  <c:v>13526.831</c:v>
                </c:pt>
                <c:pt idx="890" formatCode="0.0">
                  <c:v>13525.333000000001</c:v>
                </c:pt>
                <c:pt idx="891" formatCode="0.0">
                  <c:v>13523.826999999999</c:v>
                </c:pt>
                <c:pt idx="892" formatCode="0.0">
                  <c:v>13522.338</c:v>
                </c:pt>
                <c:pt idx="893" formatCode="0.0">
                  <c:v>13520.825999999999</c:v>
                </c:pt>
                <c:pt idx="894" formatCode="0.0">
                  <c:v>13519.334999999999</c:v>
                </c:pt>
                <c:pt idx="895" formatCode="0.0">
                  <c:v>13517.831</c:v>
                </c:pt>
                <c:pt idx="896" formatCode="0.0">
                  <c:v>13516.326999999999</c:v>
                </c:pt>
                <c:pt idx="897" formatCode="0.0">
                  <c:v>13514.834999999999</c:v>
                </c:pt>
                <c:pt idx="898" formatCode="0.0">
                  <c:v>13513.33</c:v>
                </c:pt>
                <c:pt idx="899" formatCode="0.0">
                  <c:v>13511.833000000001</c:v>
                </c:pt>
                <c:pt idx="900" formatCode="0.0">
                  <c:v>13510.347</c:v>
                </c:pt>
                <c:pt idx="901" formatCode="0.0">
                  <c:v>13508.842000000001</c:v>
                </c:pt>
                <c:pt idx="902" formatCode="0.0">
                  <c:v>13507.331</c:v>
                </c:pt>
                <c:pt idx="903" formatCode="0.0">
                  <c:v>13505.837</c:v>
                </c:pt>
                <c:pt idx="904" formatCode="0.0">
                  <c:v>13504.33</c:v>
                </c:pt>
                <c:pt idx="905" formatCode="0.0">
                  <c:v>13502.828</c:v>
                </c:pt>
                <c:pt idx="906" formatCode="0.0">
                  <c:v>13501.326999999999</c:v>
                </c:pt>
                <c:pt idx="907" formatCode="0.0">
                  <c:v>13499.839</c:v>
                </c:pt>
                <c:pt idx="908" formatCode="0.0">
                  <c:v>13496.834000000001</c:v>
                </c:pt>
                <c:pt idx="909" formatCode="0.0">
                  <c:v>13495.343000000001</c:v>
                </c:pt>
                <c:pt idx="910" formatCode="0.0">
                  <c:v>13493.853999999999</c:v>
                </c:pt>
                <c:pt idx="911" formatCode="0.0">
                  <c:v>13492.343999999999</c:v>
                </c:pt>
                <c:pt idx="912" formatCode="0.0">
                  <c:v>13490.83</c:v>
                </c:pt>
                <c:pt idx="913" formatCode="0.0">
                  <c:v>13489.34</c:v>
                </c:pt>
                <c:pt idx="914" formatCode="0.0">
                  <c:v>13487.834999999999</c:v>
                </c:pt>
                <c:pt idx="915" formatCode="0.0">
                  <c:v>13486.359</c:v>
                </c:pt>
                <c:pt idx="916" formatCode="0.0">
                  <c:v>13484.839</c:v>
                </c:pt>
                <c:pt idx="917" formatCode="0.0">
                  <c:v>13483.343000000001</c:v>
                </c:pt>
                <c:pt idx="918" formatCode="0.0">
                  <c:v>13481.839</c:v>
                </c:pt>
                <c:pt idx="919" formatCode="0.0">
                  <c:v>13480.349</c:v>
                </c:pt>
                <c:pt idx="920" formatCode="0.0">
                  <c:v>13478.851000000001</c:v>
                </c:pt>
                <c:pt idx="921" formatCode="0.0">
                  <c:v>13475.84</c:v>
                </c:pt>
                <c:pt idx="922" formatCode="0.0">
                  <c:v>13474.353999999999</c:v>
                </c:pt>
                <c:pt idx="923" formatCode="0.0">
                  <c:v>13472.843000000001</c:v>
                </c:pt>
                <c:pt idx="924" formatCode="0.0">
                  <c:v>13471.35</c:v>
                </c:pt>
                <c:pt idx="925" formatCode="0.0">
                  <c:v>13469.846</c:v>
                </c:pt>
                <c:pt idx="926" formatCode="0.0">
                  <c:v>13468.349</c:v>
                </c:pt>
                <c:pt idx="927" formatCode="0.0">
                  <c:v>13466.849</c:v>
                </c:pt>
                <c:pt idx="928" formatCode="0.0">
                  <c:v>13465.349</c:v>
                </c:pt>
                <c:pt idx="929" formatCode="0.0">
                  <c:v>13463.85</c:v>
                </c:pt>
                <c:pt idx="930" formatCode="0.0">
                  <c:v>13462.358</c:v>
                </c:pt>
                <c:pt idx="931" formatCode="0.0">
                  <c:v>13460.846</c:v>
                </c:pt>
                <c:pt idx="932" formatCode="0.0">
                  <c:v>13459.349</c:v>
                </c:pt>
                <c:pt idx="933" formatCode="0.0">
                  <c:v>13456.356</c:v>
                </c:pt>
                <c:pt idx="934" formatCode="0.0">
                  <c:v>13454.861000000001</c:v>
                </c:pt>
                <c:pt idx="935" formatCode="0.0">
                  <c:v>13453.4</c:v>
                </c:pt>
                <c:pt idx="936" formatCode="0.0">
                  <c:v>13451.865</c:v>
                </c:pt>
                <c:pt idx="937" formatCode="0.0">
                  <c:v>13450.356</c:v>
                </c:pt>
                <c:pt idx="938" formatCode="0.0">
                  <c:v>13448.87</c:v>
                </c:pt>
                <c:pt idx="939" formatCode="0.0">
                  <c:v>13447.4</c:v>
                </c:pt>
                <c:pt idx="940" formatCode="0.0">
                  <c:v>13445.864</c:v>
                </c:pt>
                <c:pt idx="941" formatCode="0.0">
                  <c:v>13444.364</c:v>
                </c:pt>
                <c:pt idx="942" formatCode="0.0">
                  <c:v>13442.869000000001</c:v>
                </c:pt>
                <c:pt idx="943" formatCode="0.0">
                  <c:v>13441.379000000001</c:v>
                </c:pt>
                <c:pt idx="944" formatCode="0.0">
                  <c:v>13439.862999999999</c:v>
                </c:pt>
                <c:pt idx="945" formatCode="0.0">
                  <c:v>13438.368</c:v>
                </c:pt>
                <c:pt idx="946" formatCode="0.0">
                  <c:v>13435.392</c:v>
                </c:pt>
                <c:pt idx="947" formatCode="0.0">
                  <c:v>13433.877</c:v>
                </c:pt>
                <c:pt idx="948" formatCode="0.0">
                  <c:v>13432.373</c:v>
                </c:pt>
                <c:pt idx="949" formatCode="0.0">
                  <c:v>13430.883</c:v>
                </c:pt>
                <c:pt idx="950" formatCode="0.0">
                  <c:v>13429.373</c:v>
                </c:pt>
                <c:pt idx="951" formatCode="0.0">
                  <c:v>13427.87</c:v>
                </c:pt>
                <c:pt idx="952" formatCode="0.0">
                  <c:v>13426.371999999999</c:v>
                </c:pt>
                <c:pt idx="953" formatCode="0.0">
                  <c:v>13424.885</c:v>
                </c:pt>
                <c:pt idx="954" formatCode="0.0">
                  <c:v>13423.374</c:v>
                </c:pt>
                <c:pt idx="955" formatCode="0.0">
                  <c:v>13421.88</c:v>
                </c:pt>
                <c:pt idx="956" formatCode="0.0">
                  <c:v>13420.379000000001</c:v>
                </c:pt>
                <c:pt idx="957" formatCode="0.0">
                  <c:v>13418.874</c:v>
                </c:pt>
                <c:pt idx="958" formatCode="0.0">
                  <c:v>13417.376</c:v>
                </c:pt>
                <c:pt idx="959" formatCode="0.0">
                  <c:v>13415.888999999999</c:v>
                </c:pt>
                <c:pt idx="960" formatCode="0.0">
                  <c:v>13414.384</c:v>
                </c:pt>
                <c:pt idx="961" formatCode="0.0">
                  <c:v>13411.379000000001</c:v>
                </c:pt>
                <c:pt idx="962" formatCode="0.0">
                  <c:v>13409.876</c:v>
                </c:pt>
                <c:pt idx="963" formatCode="0.0">
                  <c:v>13408.367</c:v>
                </c:pt>
                <c:pt idx="964" formatCode="0.0">
                  <c:v>13406.873</c:v>
                </c:pt>
                <c:pt idx="965" formatCode="0.0">
                  <c:v>13405.379000000001</c:v>
                </c:pt>
                <c:pt idx="966" formatCode="0.0">
                  <c:v>13403.873</c:v>
                </c:pt>
                <c:pt idx="967" formatCode="0.0">
                  <c:v>13402.386</c:v>
                </c:pt>
                <c:pt idx="968" formatCode="0.0">
                  <c:v>13400.886</c:v>
                </c:pt>
                <c:pt idx="969" formatCode="0.0">
                  <c:v>13399.377</c:v>
                </c:pt>
                <c:pt idx="970" formatCode="0.0">
                  <c:v>13397.875</c:v>
                </c:pt>
                <c:pt idx="971" formatCode="0.0">
                  <c:v>13396.392</c:v>
                </c:pt>
                <c:pt idx="972" formatCode="0.0">
                  <c:v>13394.888000000001</c:v>
                </c:pt>
                <c:pt idx="973" formatCode="0.0">
                  <c:v>13393.385</c:v>
                </c:pt>
                <c:pt idx="974" formatCode="0.0">
                  <c:v>13391.898999999999</c:v>
                </c:pt>
                <c:pt idx="975" formatCode="0.0">
                  <c:v>13390.380999999999</c:v>
                </c:pt>
                <c:pt idx="976" formatCode="0.0">
                  <c:v>13387.39</c:v>
                </c:pt>
                <c:pt idx="977" formatCode="0.0">
                  <c:v>13385.884</c:v>
                </c:pt>
                <c:pt idx="978" formatCode="0.0">
                  <c:v>13384.396000000001</c:v>
                </c:pt>
                <c:pt idx="979" formatCode="0.0">
                  <c:v>13382.89</c:v>
                </c:pt>
                <c:pt idx="980" formatCode="0.0">
                  <c:v>13381.383</c:v>
                </c:pt>
                <c:pt idx="981" formatCode="0.0">
                  <c:v>13379.9</c:v>
                </c:pt>
                <c:pt idx="982" formatCode="0.0">
                  <c:v>13378.394</c:v>
                </c:pt>
                <c:pt idx="983" formatCode="0.0">
                  <c:v>13376.895</c:v>
                </c:pt>
                <c:pt idx="984" formatCode="0.0">
                  <c:v>13375.384</c:v>
                </c:pt>
                <c:pt idx="985" formatCode="0.0">
                  <c:v>13373.897999999999</c:v>
                </c:pt>
                <c:pt idx="986" formatCode="0.0">
                  <c:v>13372.386</c:v>
                </c:pt>
                <c:pt idx="987" formatCode="0.0">
                  <c:v>13370.891</c:v>
                </c:pt>
                <c:pt idx="988" formatCode="0.0">
                  <c:v>13367.902</c:v>
                </c:pt>
                <c:pt idx="989" formatCode="0.0">
                  <c:v>13366.405000000001</c:v>
                </c:pt>
                <c:pt idx="990" formatCode="0.0">
                  <c:v>13363.412</c:v>
                </c:pt>
                <c:pt idx="991" formatCode="0.0">
                  <c:v>13361.896000000001</c:v>
                </c:pt>
                <c:pt idx="992" formatCode="0.0">
                  <c:v>13360.394</c:v>
                </c:pt>
                <c:pt idx="993" formatCode="0.0">
                  <c:v>13358.906999999999</c:v>
                </c:pt>
                <c:pt idx="994" formatCode="0.0">
                  <c:v>13355.895</c:v>
                </c:pt>
                <c:pt idx="995" formatCode="0.0">
                  <c:v>13354.393</c:v>
                </c:pt>
                <c:pt idx="996" formatCode="0.0">
                  <c:v>13352.894</c:v>
                </c:pt>
                <c:pt idx="997" formatCode="0.0">
                  <c:v>13349.897000000001</c:v>
                </c:pt>
                <c:pt idx="998" formatCode="0.0">
                  <c:v>13348.406999999999</c:v>
                </c:pt>
                <c:pt idx="999" formatCode="0.0">
                  <c:v>13346.914000000001</c:v>
                </c:pt>
                <c:pt idx="1000" formatCode="0.0">
                  <c:v>13343.915000000001</c:v>
                </c:pt>
                <c:pt idx="1001" formatCode="0.0">
                  <c:v>13342.404</c:v>
                </c:pt>
                <c:pt idx="1002" formatCode="0.0">
                  <c:v>13336.419</c:v>
                </c:pt>
                <c:pt idx="1003" formatCode="0.0">
                  <c:v>13334.924999999999</c:v>
                </c:pt>
              </c:numCache>
            </c:numRef>
          </c:xVal>
          <c:yVal>
            <c:numRef>
              <c:f>Φύλλο1!$J$4:$J$1007</c:f>
              <c:numCache>
                <c:formatCode>General</c:formatCode>
                <c:ptCount val="1004"/>
                <c:pt idx="0">
                  <c:v>11.417430978009696</c:v>
                </c:pt>
                <c:pt idx="1">
                  <c:v>13.001645463432377</c:v>
                </c:pt>
                <c:pt idx="2">
                  <c:v>16.669060626240935</c:v>
                </c:pt>
                <c:pt idx="3">
                  <c:v>42.193431918365178</c:v>
                </c:pt>
                <c:pt idx="4">
                  <c:v>20.283263433739275</c:v>
                </c:pt>
                <c:pt idx="5">
                  <c:v>21.236426000266277</c:v>
                </c:pt>
                <c:pt idx="6">
                  <c:v>25.386286631518026</c:v>
                </c:pt>
                <c:pt idx="7">
                  <c:v>26.065776386487826</c:v>
                </c:pt>
                <c:pt idx="8">
                  <c:v>22.587130851834146</c:v>
                </c:pt>
                <c:pt idx="9">
                  <c:v>21.913656491077276</c:v>
                </c:pt>
                <c:pt idx="10">
                  <c:v>24.032938878581525</c:v>
                </c:pt>
                <c:pt idx="11">
                  <c:v>23.724452478635943</c:v>
                </c:pt>
                <c:pt idx="12">
                  <c:v>18.583545369156827</c:v>
                </c:pt>
                <c:pt idx="13">
                  <c:v>25.755177604149626</c:v>
                </c:pt>
                <c:pt idx="14">
                  <c:v>30.896298109039829</c:v>
                </c:pt>
                <c:pt idx="15">
                  <c:v>8.6721621756450169</c:v>
                </c:pt>
                <c:pt idx="16">
                  <c:v>21.256960904975379</c:v>
                </c:pt>
                <c:pt idx="17">
                  <c:v>20.10031344142374</c:v>
                </c:pt>
                <c:pt idx="18">
                  <c:v>17.828219140380092</c:v>
                </c:pt>
                <c:pt idx="19">
                  <c:v>18.041254597234659</c:v>
                </c:pt>
                <c:pt idx="20">
                  <c:v>29.554216690390714</c:v>
                </c:pt>
                <c:pt idx="21">
                  <c:v>21.318268075201264</c:v>
                </c:pt>
                <c:pt idx="22">
                  <c:v>25.60626977601418</c:v>
                </c:pt>
                <c:pt idx="23">
                  <c:v>29.548159061752983</c:v>
                </c:pt>
                <c:pt idx="24">
                  <c:v>25.850493810539415</c:v>
                </c:pt>
                <c:pt idx="25">
                  <c:v>25.309636614792584</c:v>
                </c:pt>
                <c:pt idx="26">
                  <c:v>10.97123756877726</c:v>
                </c:pt>
                <c:pt idx="27">
                  <c:v>9.826357016058946</c:v>
                </c:pt>
                <c:pt idx="28">
                  <c:v>11.540288693030405</c:v>
                </c:pt>
                <c:pt idx="29">
                  <c:v>13.6009718239679</c:v>
                </c:pt>
                <c:pt idx="30">
                  <c:v>5.313002958806754</c:v>
                </c:pt>
                <c:pt idx="31">
                  <c:v>15.705548257632682</c:v>
                </c:pt>
                <c:pt idx="32">
                  <c:v>10.304264525265157</c:v>
                </c:pt>
                <c:pt idx="33">
                  <c:v>12.279111787708286</c:v>
                </c:pt>
                <c:pt idx="34">
                  <c:v>25.64994871556911</c:v>
                </c:pt>
                <c:pt idx="35">
                  <c:v>3.8606211559011161</c:v>
                </c:pt>
                <c:pt idx="36">
                  <c:v>11.596379931834841</c:v>
                </c:pt>
                <c:pt idx="37">
                  <c:v>10.617496486734021</c:v>
                </c:pt>
                <c:pt idx="38">
                  <c:v>13.424091774036466</c:v>
                </c:pt>
                <c:pt idx="39">
                  <c:v>16.842432157296376</c:v>
                </c:pt>
                <c:pt idx="40">
                  <c:v>11.354336026655682</c:v>
                </c:pt>
                <c:pt idx="41">
                  <c:v>13.479664082306961</c:v>
                </c:pt>
                <c:pt idx="42">
                  <c:v>13.470863714146439</c:v>
                </c:pt>
                <c:pt idx="43">
                  <c:v>13.87270537970036</c:v>
                </c:pt>
                <c:pt idx="44">
                  <c:v>13.016495779899801</c:v>
                </c:pt>
                <c:pt idx="45">
                  <c:v>10.255643293017334</c:v>
                </c:pt>
                <c:pt idx="46">
                  <c:v>14.793027682911738</c:v>
                </c:pt>
                <c:pt idx="47">
                  <c:v>11.084775934016328</c:v>
                </c:pt>
                <c:pt idx="48">
                  <c:v>25.54128067316833</c:v>
                </c:pt>
                <c:pt idx="49">
                  <c:v>2.0118471581093216</c:v>
                </c:pt>
                <c:pt idx="50">
                  <c:v>21.13851117082821</c:v>
                </c:pt>
                <c:pt idx="51">
                  <c:v>20.013207513633692</c:v>
                </c:pt>
                <c:pt idx="52">
                  <c:v>19.677208841769506</c:v>
                </c:pt>
                <c:pt idx="53">
                  <c:v>15.778588403276684</c:v>
                </c:pt>
                <c:pt idx="54">
                  <c:v>12.59173688669822</c:v>
                </c:pt>
                <c:pt idx="55">
                  <c:v>9.5698887180498478</c:v>
                </c:pt>
                <c:pt idx="56">
                  <c:v>8.0354130484013258</c:v>
                </c:pt>
                <c:pt idx="57">
                  <c:v>9.325601377877355</c:v>
                </c:pt>
                <c:pt idx="58">
                  <c:v>21.913099040946168</c:v>
                </c:pt>
                <c:pt idx="59">
                  <c:v>19.046775917950406</c:v>
                </c:pt>
                <c:pt idx="60">
                  <c:v>19.464973267330933</c:v>
                </c:pt>
                <c:pt idx="61">
                  <c:v>19.290247512934943</c:v>
                </c:pt>
                <c:pt idx="62">
                  <c:v>22.839917581746381</c:v>
                </c:pt>
                <c:pt idx="63">
                  <c:v>24.731727689354233</c:v>
                </c:pt>
                <c:pt idx="64">
                  <c:v>16.859134496019315</c:v>
                </c:pt>
                <c:pt idx="65">
                  <c:v>12.598145242816123</c:v>
                </c:pt>
                <c:pt idx="66">
                  <c:v>14.695168335601533</c:v>
                </c:pt>
                <c:pt idx="67">
                  <c:v>20.738675077358099</c:v>
                </c:pt>
                <c:pt idx="68">
                  <c:v>14.717930495834224</c:v>
                </c:pt>
                <c:pt idx="69">
                  <c:v>18.517302503871942</c:v>
                </c:pt>
                <c:pt idx="70">
                  <c:v>35.412272227026314</c:v>
                </c:pt>
                <c:pt idx="71">
                  <c:v>28.814120048762558</c:v>
                </c:pt>
                <c:pt idx="72">
                  <c:v>22.434730287187939</c:v>
                </c:pt>
                <c:pt idx="73">
                  <c:v>15.425380659796655</c:v>
                </c:pt>
                <c:pt idx="74">
                  <c:v>15.832706175838156</c:v>
                </c:pt>
                <c:pt idx="75">
                  <c:v>24.27066495353117</c:v>
                </c:pt>
                <c:pt idx="76">
                  <c:v>9.1746538777077742</c:v>
                </c:pt>
                <c:pt idx="77">
                  <c:v>31.236327476060868</c:v>
                </c:pt>
                <c:pt idx="78">
                  <c:v>50.176702618987008</c:v>
                </c:pt>
                <c:pt idx="79">
                  <c:v>32.330104225091212</c:v>
                </c:pt>
                <c:pt idx="80">
                  <c:v>41.004614685509402</c:v>
                </c:pt>
                <c:pt idx="81">
                  <c:v>23.803966778767979</c:v>
                </c:pt>
                <c:pt idx="82">
                  <c:v>26.127726487091842</c:v>
                </c:pt>
                <c:pt idx="83">
                  <c:v>3.7545335339594264</c:v>
                </c:pt>
                <c:pt idx="84">
                  <c:v>19.276373331176071</c:v>
                </c:pt>
                <c:pt idx="85">
                  <c:v>15.042687111468616</c:v>
                </c:pt>
                <c:pt idx="86">
                  <c:v>16.657429265534557</c:v>
                </c:pt>
                <c:pt idx="87">
                  <c:v>14.628739835946902</c:v>
                </c:pt>
                <c:pt idx="88">
                  <c:v>16.626676012554224</c:v>
                </c:pt>
                <c:pt idx="89">
                  <c:v>30.751174526908876</c:v>
                </c:pt>
                <c:pt idx="90">
                  <c:v>39.647311032570393</c:v>
                </c:pt>
                <c:pt idx="91">
                  <c:v>41.438071189247239</c:v>
                </c:pt>
                <c:pt idx="92">
                  <c:v>33.620065684814151</c:v>
                </c:pt>
                <c:pt idx="93">
                  <c:v>23.250777328411289</c:v>
                </c:pt>
                <c:pt idx="94">
                  <c:v>18.079607374532454</c:v>
                </c:pt>
                <c:pt idx="95">
                  <c:v>17.821194542186781</c:v>
                </c:pt>
                <c:pt idx="96">
                  <c:v>18.271191783801893</c:v>
                </c:pt>
                <c:pt idx="97">
                  <c:v>19.242344925456738</c:v>
                </c:pt>
                <c:pt idx="98">
                  <c:v>19.373543589338357</c:v>
                </c:pt>
                <c:pt idx="99">
                  <c:v>19.995906517450056</c:v>
                </c:pt>
                <c:pt idx="100">
                  <c:v>44.290744935044557</c:v>
                </c:pt>
                <c:pt idx="101">
                  <c:v>35.494808757234495</c:v>
                </c:pt>
                <c:pt idx="102">
                  <c:v>29.738612441866131</c:v>
                </c:pt>
                <c:pt idx="103">
                  <c:v>25.69678511436646</c:v>
                </c:pt>
                <c:pt idx="104">
                  <c:v>27.114387688618862</c:v>
                </c:pt>
                <c:pt idx="105">
                  <c:v>18.597450891585911</c:v>
                </c:pt>
                <c:pt idx="106">
                  <c:v>26.054258524759039</c:v>
                </c:pt>
                <c:pt idx="107">
                  <c:v>19.118946680148291</c:v>
                </c:pt>
                <c:pt idx="108">
                  <c:v>16.671311984256995</c:v>
                </c:pt>
                <c:pt idx="109">
                  <c:v>21.920550334911876</c:v>
                </c:pt>
                <c:pt idx="110">
                  <c:v>34.846730109902957</c:v>
                </c:pt>
                <c:pt idx="111">
                  <c:v>43.615773041189712</c:v>
                </c:pt>
                <c:pt idx="112">
                  <c:v>22.361623673695476</c:v>
                </c:pt>
                <c:pt idx="113">
                  <c:v>13.083685977568067</c:v>
                </c:pt>
                <c:pt idx="114">
                  <c:v>18.157887076067833</c:v>
                </c:pt>
                <c:pt idx="115">
                  <c:v>2.8045009431651784</c:v>
                </c:pt>
                <c:pt idx="116">
                  <c:v>14.192433686271105</c:v>
                </c:pt>
                <c:pt idx="117">
                  <c:v>24.747112747653372</c:v>
                </c:pt>
                <c:pt idx="118">
                  <c:v>28.503870573105633</c:v>
                </c:pt>
                <c:pt idx="119">
                  <c:v>25.215443921129065</c:v>
                </c:pt>
                <c:pt idx="120">
                  <c:v>19.399524598337578</c:v>
                </c:pt>
                <c:pt idx="121">
                  <c:v>16.589876352475862</c:v>
                </c:pt>
                <c:pt idx="122">
                  <c:v>16.981994922351369</c:v>
                </c:pt>
                <c:pt idx="123">
                  <c:v>20.073247638852656</c:v>
                </c:pt>
                <c:pt idx="124">
                  <c:v>22.711588751525646</c:v>
                </c:pt>
                <c:pt idx="125">
                  <c:v>26.58788764880887</c:v>
                </c:pt>
                <c:pt idx="126">
                  <c:v>19.032137786238337</c:v>
                </c:pt>
                <c:pt idx="127">
                  <c:v>14.837877098179632</c:v>
                </c:pt>
                <c:pt idx="128">
                  <c:v>13.987481087656068</c:v>
                </c:pt>
                <c:pt idx="129">
                  <c:v>16.528484910792127</c:v>
                </c:pt>
                <c:pt idx="130">
                  <c:v>18.349189856450522</c:v>
                </c:pt>
                <c:pt idx="131">
                  <c:v>17.99010793480441</c:v>
                </c:pt>
                <c:pt idx="132">
                  <c:v>18.2907679291637</c:v>
                </c:pt>
                <c:pt idx="133">
                  <c:v>20.417169726735821</c:v>
                </c:pt>
                <c:pt idx="134">
                  <c:v>17.924384787147144</c:v>
                </c:pt>
                <c:pt idx="135">
                  <c:v>18.451607504911504</c:v>
                </c:pt>
                <c:pt idx="136">
                  <c:v>15.014632217477907</c:v>
                </c:pt>
                <c:pt idx="137">
                  <c:v>16.376014159760491</c:v>
                </c:pt>
                <c:pt idx="138">
                  <c:v>18.397260972984014</c:v>
                </c:pt>
                <c:pt idx="139">
                  <c:v>18.976871422754563</c:v>
                </c:pt>
                <c:pt idx="140">
                  <c:v>20.447181914986626</c:v>
                </c:pt>
                <c:pt idx="141">
                  <c:v>16.7612351689137</c:v>
                </c:pt>
                <c:pt idx="142">
                  <c:v>13.344243563277509</c:v>
                </c:pt>
                <c:pt idx="143">
                  <c:v>18.964525100732669</c:v>
                </c:pt>
                <c:pt idx="144">
                  <c:v>19.060016355872275</c:v>
                </c:pt>
                <c:pt idx="145">
                  <c:v>16.845004417770266</c:v>
                </c:pt>
                <c:pt idx="146">
                  <c:v>33.101718420392835</c:v>
                </c:pt>
                <c:pt idx="147">
                  <c:v>26.026632649170075</c:v>
                </c:pt>
                <c:pt idx="148">
                  <c:v>19.076740545548372</c:v>
                </c:pt>
                <c:pt idx="149">
                  <c:v>30.671615671262046</c:v>
                </c:pt>
                <c:pt idx="150">
                  <c:v>23.293834370102154</c:v>
                </c:pt>
                <c:pt idx="151">
                  <c:v>22.384562127153252</c:v>
                </c:pt>
                <c:pt idx="152">
                  <c:v>20.534795343529293</c:v>
                </c:pt>
                <c:pt idx="153">
                  <c:v>19.731544385572775</c:v>
                </c:pt>
                <c:pt idx="154">
                  <c:v>29.576584901974837</c:v>
                </c:pt>
                <c:pt idx="155">
                  <c:v>32.913375095373929</c:v>
                </c:pt>
                <c:pt idx="156">
                  <c:v>40.122019008024843</c:v>
                </c:pt>
                <c:pt idx="157">
                  <c:v>16.901542671677682</c:v>
                </c:pt>
                <c:pt idx="158">
                  <c:v>18.239472267289212</c:v>
                </c:pt>
                <c:pt idx="159">
                  <c:v>12.989067023628499</c:v>
                </c:pt>
                <c:pt idx="160">
                  <c:v>16.943277907944093</c:v>
                </c:pt>
                <c:pt idx="161">
                  <c:v>25.885205955366068</c:v>
                </c:pt>
                <c:pt idx="162">
                  <c:v>31.113895781625899</c:v>
                </c:pt>
                <c:pt idx="163">
                  <c:v>32.648747206321005</c:v>
                </c:pt>
                <c:pt idx="164">
                  <c:v>20.10779873201221</c:v>
                </c:pt>
                <c:pt idx="165">
                  <c:v>23.7593780350029</c:v>
                </c:pt>
                <c:pt idx="166">
                  <c:v>13.903267108635225</c:v>
                </c:pt>
                <c:pt idx="167">
                  <c:v>25.507059820716567</c:v>
                </c:pt>
                <c:pt idx="168">
                  <c:v>21.292561648206323</c:v>
                </c:pt>
                <c:pt idx="169">
                  <c:v>26.044392811025396</c:v>
                </c:pt>
                <c:pt idx="170">
                  <c:v>18.686560252488718</c:v>
                </c:pt>
                <c:pt idx="171">
                  <c:v>20.305842917926064</c:v>
                </c:pt>
                <c:pt idx="172">
                  <c:v>21.436198224628072</c:v>
                </c:pt>
                <c:pt idx="173">
                  <c:v>20.494411196962869</c:v>
                </c:pt>
                <c:pt idx="174">
                  <c:v>18.885140203071856</c:v>
                </c:pt>
                <c:pt idx="175">
                  <c:v>23.286534121266019</c:v>
                </c:pt>
                <c:pt idx="176">
                  <c:v>16.903317541720288</c:v>
                </c:pt>
                <c:pt idx="177">
                  <c:v>10.598212571041467</c:v>
                </c:pt>
                <c:pt idx="178">
                  <c:v>15.556688578868487</c:v>
                </c:pt>
                <c:pt idx="179">
                  <c:v>7.0079580184569075</c:v>
                </c:pt>
                <c:pt idx="180">
                  <c:v>13.03331358254319</c:v>
                </c:pt>
                <c:pt idx="181">
                  <c:v>15.489302262892494</c:v>
                </c:pt>
                <c:pt idx="182">
                  <c:v>16.18568039628391</c:v>
                </c:pt>
                <c:pt idx="183">
                  <c:v>13.623926953344759</c:v>
                </c:pt>
                <c:pt idx="184">
                  <c:v>16.195034734925478</c:v>
                </c:pt>
                <c:pt idx="185">
                  <c:v>13.422200362305427</c:v>
                </c:pt>
                <c:pt idx="186">
                  <c:v>15.682913442507759</c:v>
                </c:pt>
                <c:pt idx="187">
                  <c:v>21.297706655344157</c:v>
                </c:pt>
                <c:pt idx="188">
                  <c:v>20.479378550082867</c:v>
                </c:pt>
                <c:pt idx="189">
                  <c:v>11.11395559759827</c:v>
                </c:pt>
                <c:pt idx="190">
                  <c:v>16.496886756431827</c:v>
                </c:pt>
                <c:pt idx="191">
                  <c:v>16.28216054650925</c:v>
                </c:pt>
                <c:pt idx="192">
                  <c:v>10.324528347371853</c:v>
                </c:pt>
                <c:pt idx="193">
                  <c:v>19.542748162486625</c:v>
                </c:pt>
                <c:pt idx="194">
                  <c:v>18.968047973189712</c:v>
                </c:pt>
                <c:pt idx="195">
                  <c:v>15.944001990479041</c:v>
                </c:pt>
                <c:pt idx="196">
                  <c:v>14.022988960580349</c:v>
                </c:pt>
                <c:pt idx="197">
                  <c:v>9.2645094971229209</c:v>
                </c:pt>
                <c:pt idx="198">
                  <c:v>18.688921006629684</c:v>
                </c:pt>
                <c:pt idx="199">
                  <c:v>21.655499456388238</c:v>
                </c:pt>
                <c:pt idx="200">
                  <c:v>24.641032032247296</c:v>
                </c:pt>
                <c:pt idx="201">
                  <c:v>19.329675696806106</c:v>
                </c:pt>
                <c:pt idx="202">
                  <c:v>19.893331171554671</c:v>
                </c:pt>
                <c:pt idx="203">
                  <c:v>13.336541912898424</c:v>
                </c:pt>
                <c:pt idx="204">
                  <c:v>21.286917373585709</c:v>
                </c:pt>
                <c:pt idx="205">
                  <c:v>19.236489155141857</c:v>
                </c:pt>
                <c:pt idx="206">
                  <c:v>25.649198539948749</c:v>
                </c:pt>
                <c:pt idx="207">
                  <c:v>20.615562290835673</c:v>
                </c:pt>
                <c:pt idx="208">
                  <c:v>30.924192355641956</c:v>
                </c:pt>
                <c:pt idx="209">
                  <c:v>37.475372800384896</c:v>
                </c:pt>
                <c:pt idx="210">
                  <c:v>32.082500373113383</c:v>
                </c:pt>
                <c:pt idx="211">
                  <c:v>28.111902315249139</c:v>
                </c:pt>
                <c:pt idx="212">
                  <c:v>25.511334263989905</c:v>
                </c:pt>
                <c:pt idx="213">
                  <c:v>4.0074614545245097</c:v>
                </c:pt>
                <c:pt idx="214">
                  <c:v>15.503092531208756</c:v>
                </c:pt>
                <c:pt idx="215">
                  <c:v>24.193825189998254</c:v>
                </c:pt>
                <c:pt idx="216">
                  <c:v>30.345436508331797</c:v>
                </c:pt>
                <c:pt idx="217">
                  <c:v>25.797934725599905</c:v>
                </c:pt>
                <c:pt idx="218">
                  <c:v>15.519879696280773</c:v>
                </c:pt>
                <c:pt idx="219">
                  <c:v>16.385686141202566</c:v>
                </c:pt>
                <c:pt idx="220">
                  <c:v>14.902951927118318</c:v>
                </c:pt>
                <c:pt idx="221">
                  <c:v>11.885562903277748</c:v>
                </c:pt>
                <c:pt idx="222">
                  <c:v>14.094394803521645</c:v>
                </c:pt>
                <c:pt idx="223">
                  <c:v>13.250985148862377</c:v>
                </c:pt>
                <c:pt idx="224">
                  <c:v>16.727108251374933</c:v>
                </c:pt>
                <c:pt idx="225">
                  <c:v>23.804650040709955</c:v>
                </c:pt>
                <c:pt idx="226">
                  <c:v>21.455208241634946</c:v>
                </c:pt>
                <c:pt idx="227">
                  <c:v>28.780592379822433</c:v>
                </c:pt>
                <c:pt idx="228">
                  <c:v>23.266735471359127</c:v>
                </c:pt>
                <c:pt idx="229">
                  <c:v>19.567781150944164</c:v>
                </c:pt>
                <c:pt idx="230">
                  <c:v>24.342309006769163</c:v>
                </c:pt>
                <c:pt idx="231">
                  <c:v>18.573391885767428</c:v>
                </c:pt>
                <c:pt idx="232">
                  <c:v>27.444616787571974</c:v>
                </c:pt>
                <c:pt idx="233">
                  <c:v>32.621686760487101</c:v>
                </c:pt>
                <c:pt idx="234">
                  <c:v>16.600631129719719</c:v>
                </c:pt>
                <c:pt idx="235">
                  <c:v>18.328483453170676</c:v>
                </c:pt>
                <c:pt idx="236">
                  <c:v>29.737618238404036</c:v>
                </c:pt>
                <c:pt idx="237">
                  <c:v>26.449230276677422</c:v>
                </c:pt>
                <c:pt idx="238">
                  <c:v>34.674201853792965</c:v>
                </c:pt>
                <c:pt idx="239">
                  <c:v>32.738417946984555</c:v>
                </c:pt>
                <c:pt idx="240">
                  <c:v>43.909513269443963</c:v>
                </c:pt>
                <c:pt idx="241">
                  <c:v>38.020374410387262</c:v>
                </c:pt>
                <c:pt idx="242">
                  <c:v>32.371138564652846</c:v>
                </c:pt>
                <c:pt idx="243">
                  <c:v>24.046397963123411</c:v>
                </c:pt>
                <c:pt idx="244">
                  <c:v>31.74170172268941</c:v>
                </c:pt>
                <c:pt idx="245">
                  <c:v>44.342925903545805</c:v>
                </c:pt>
                <c:pt idx="246">
                  <c:v>26.1496727843736</c:v>
                </c:pt>
                <c:pt idx="247">
                  <c:v>31.162772366902526</c:v>
                </c:pt>
                <c:pt idx="248">
                  <c:v>38.646043542587101</c:v>
                </c:pt>
                <c:pt idx="249">
                  <c:v>23.098270510874833</c:v>
                </c:pt>
                <c:pt idx="250">
                  <c:v>28.174379918354997</c:v>
                </c:pt>
                <c:pt idx="251">
                  <c:v>33.906917432536986</c:v>
                </c:pt>
                <c:pt idx="252">
                  <c:v>42.212786499455156</c:v>
                </c:pt>
                <c:pt idx="253">
                  <c:v>32.438266435264694</c:v>
                </c:pt>
                <c:pt idx="254">
                  <c:v>17.564396490182187</c:v>
                </c:pt>
                <c:pt idx="255">
                  <c:v>41.244478201596941</c:v>
                </c:pt>
                <c:pt idx="256">
                  <c:v>26.486985237211162</c:v>
                </c:pt>
                <c:pt idx="257">
                  <c:v>39.955659684522963</c:v>
                </c:pt>
                <c:pt idx="258">
                  <c:v>35.793165303999459</c:v>
                </c:pt>
                <c:pt idx="259">
                  <c:v>26.424751079880007</c:v>
                </c:pt>
                <c:pt idx="260">
                  <c:v>25.299428694614694</c:v>
                </c:pt>
                <c:pt idx="261">
                  <c:v>24.733922203561519</c:v>
                </c:pt>
                <c:pt idx="262">
                  <c:v>23.950105156893546</c:v>
                </c:pt>
                <c:pt idx="263">
                  <c:v>18.733654568907181</c:v>
                </c:pt>
                <c:pt idx="264">
                  <c:v>22.195629410679739</c:v>
                </c:pt>
                <c:pt idx="265">
                  <c:v>23.390560444746999</c:v>
                </c:pt>
                <c:pt idx="266">
                  <c:v>21.107055701642949</c:v>
                </c:pt>
                <c:pt idx="267">
                  <c:v>25.567644909238666</c:v>
                </c:pt>
                <c:pt idx="268">
                  <c:v>17.135448219343875</c:v>
                </c:pt>
                <c:pt idx="269">
                  <c:v>13.690642641732628</c:v>
                </c:pt>
                <c:pt idx="270">
                  <c:v>20.792869249061074</c:v>
                </c:pt>
                <c:pt idx="271">
                  <c:v>41.218853841463755</c:v>
                </c:pt>
                <c:pt idx="272">
                  <c:v>13.994215143473884</c:v>
                </c:pt>
                <c:pt idx="273">
                  <c:v>18.815726711264247</c:v>
                </c:pt>
                <c:pt idx="274">
                  <c:v>16.023238973868565</c:v>
                </c:pt>
                <c:pt idx="275">
                  <c:v>16.799102984852304</c:v>
                </c:pt>
                <c:pt idx="276">
                  <c:v>15.739139702503163</c:v>
                </c:pt>
                <c:pt idx="277">
                  <c:v>20.058325820358949</c:v>
                </c:pt>
                <c:pt idx="278">
                  <c:v>15.270516522334336</c:v>
                </c:pt>
                <c:pt idx="279">
                  <c:v>12.041658796265871</c:v>
                </c:pt>
                <c:pt idx="280">
                  <c:v>13.79243672616386</c:v>
                </c:pt>
                <c:pt idx="281">
                  <c:v>15.77053210435613</c:v>
                </c:pt>
                <c:pt idx="282">
                  <c:v>15.875793185694969</c:v>
                </c:pt>
                <c:pt idx="283">
                  <c:v>17.480263368087289</c:v>
                </c:pt>
                <c:pt idx="284">
                  <c:v>17.516990328283256</c:v>
                </c:pt>
                <c:pt idx="285">
                  <c:v>16.63012478752</c:v>
                </c:pt>
                <c:pt idx="286">
                  <c:v>17.026612944340389</c:v>
                </c:pt>
                <c:pt idx="287">
                  <c:v>17.723970155496751</c:v>
                </c:pt>
                <c:pt idx="288">
                  <c:v>38.078448979660521</c:v>
                </c:pt>
                <c:pt idx="289">
                  <c:v>4.9572806486451562</c:v>
                </c:pt>
                <c:pt idx="290">
                  <c:v>14.845169775376467</c:v>
                </c:pt>
                <c:pt idx="291">
                  <c:v>21.341946483076821</c:v>
                </c:pt>
                <c:pt idx="292">
                  <c:v>17.705885840918395</c:v>
                </c:pt>
                <c:pt idx="293">
                  <c:v>16.885765248245331</c:v>
                </c:pt>
                <c:pt idx="294">
                  <c:v>16.250027638259933</c:v>
                </c:pt>
                <c:pt idx="295">
                  <c:v>16.375254712796135</c:v>
                </c:pt>
                <c:pt idx="296">
                  <c:v>16.600161666076726</c:v>
                </c:pt>
                <c:pt idx="297">
                  <c:v>20.538342242534199</c:v>
                </c:pt>
                <c:pt idx="298">
                  <c:v>22.744768971175965</c:v>
                </c:pt>
                <c:pt idx="299">
                  <c:v>21.699110013721384</c:v>
                </c:pt>
                <c:pt idx="300">
                  <c:v>29.619514807495641</c:v>
                </c:pt>
                <c:pt idx="301">
                  <c:v>28.036690327360247</c:v>
                </c:pt>
                <c:pt idx="302">
                  <c:v>28.547710013471558</c:v>
                </c:pt>
                <c:pt idx="303">
                  <c:v>23.369894417866238</c:v>
                </c:pt>
                <c:pt idx="304">
                  <c:v>19.656135918151108</c:v>
                </c:pt>
                <c:pt idx="305">
                  <c:v>18.057209351857946</c:v>
                </c:pt>
                <c:pt idx="306">
                  <c:v>18.645113789730917</c:v>
                </c:pt>
                <c:pt idx="307">
                  <c:v>23.573229515751812</c:v>
                </c:pt>
                <c:pt idx="308">
                  <c:v>34.439016295706004</c:v>
                </c:pt>
                <c:pt idx="309">
                  <c:v>35.715927736694532</c:v>
                </c:pt>
                <c:pt idx="310">
                  <c:v>61.773641598812567</c:v>
                </c:pt>
                <c:pt idx="311">
                  <c:v>27.019511221540164</c:v>
                </c:pt>
                <c:pt idx="312">
                  <c:v>21.212470667997557</c:v>
                </c:pt>
                <c:pt idx="313">
                  <c:v>25.427768554201304</c:v>
                </c:pt>
                <c:pt idx="314">
                  <c:v>27.550919646792096</c:v>
                </c:pt>
                <c:pt idx="315">
                  <c:v>17.083700109140629</c:v>
                </c:pt>
                <c:pt idx="316">
                  <c:v>16.355745129316094</c:v>
                </c:pt>
                <c:pt idx="317">
                  <c:v>16.03868923538171</c:v>
                </c:pt>
                <c:pt idx="318">
                  <c:v>11.632129953119332</c:v>
                </c:pt>
                <c:pt idx="319">
                  <c:v>14.685779523777496</c:v>
                </c:pt>
                <c:pt idx="320">
                  <c:v>14.529757511005799</c:v>
                </c:pt>
                <c:pt idx="321">
                  <c:v>14.961589884754613</c:v>
                </c:pt>
                <c:pt idx="322">
                  <c:v>18.213215036300198</c:v>
                </c:pt>
                <c:pt idx="323">
                  <c:v>13.965605789576278</c:v>
                </c:pt>
                <c:pt idx="324">
                  <c:v>20.927946790837893</c:v>
                </c:pt>
                <c:pt idx="325">
                  <c:v>25.976479756441488</c:v>
                </c:pt>
                <c:pt idx="326">
                  <c:v>25.589420737853086</c:v>
                </c:pt>
                <c:pt idx="327">
                  <c:v>30.101329999419878</c:v>
                </c:pt>
                <c:pt idx="328">
                  <c:v>27.403098602319663</c:v>
                </c:pt>
                <c:pt idx="329">
                  <c:v>34.199737580846396</c:v>
                </c:pt>
                <c:pt idx="330">
                  <c:v>5.6221838176115906</c:v>
                </c:pt>
                <c:pt idx="331">
                  <c:v>11.36901755208757</c:v>
                </c:pt>
                <c:pt idx="332">
                  <c:v>6.8840990624150518</c:v>
                </c:pt>
                <c:pt idx="333">
                  <c:v>25.867701741636452</c:v>
                </c:pt>
                <c:pt idx="334">
                  <c:v>14.794735198405682</c:v>
                </c:pt>
                <c:pt idx="335">
                  <c:v>22.108966755843721</c:v>
                </c:pt>
                <c:pt idx="336">
                  <c:v>14.078776306546164</c:v>
                </c:pt>
                <c:pt idx="337">
                  <c:v>14.927170815125882</c:v>
                </c:pt>
                <c:pt idx="338">
                  <c:v>22.355534432440326</c:v>
                </c:pt>
                <c:pt idx="339">
                  <c:v>24.267444826897883</c:v>
                </c:pt>
                <c:pt idx="340">
                  <c:v>24.735214908715839</c:v>
                </c:pt>
                <c:pt idx="341">
                  <c:v>21.891958566146414</c:v>
                </c:pt>
                <c:pt idx="342">
                  <c:v>20.081412489786217</c:v>
                </c:pt>
                <c:pt idx="343">
                  <c:v>19.424683036963202</c:v>
                </c:pt>
                <c:pt idx="344">
                  <c:v>21.155895282561691</c:v>
                </c:pt>
                <c:pt idx="345">
                  <c:v>28.682873351494798</c:v>
                </c:pt>
                <c:pt idx="346">
                  <c:v>26.343874606575326</c:v>
                </c:pt>
                <c:pt idx="347">
                  <c:v>24.162647777140229</c:v>
                </c:pt>
                <c:pt idx="348">
                  <c:v>25.44082097312964</c:v>
                </c:pt>
                <c:pt idx="349">
                  <c:v>24.595911659567523</c:v>
                </c:pt>
                <c:pt idx="350">
                  <c:v>25.885876769146847</c:v>
                </c:pt>
                <c:pt idx="351">
                  <c:v>34.943878129237824</c:v>
                </c:pt>
                <c:pt idx="352">
                  <c:v>18.753836541615978</c:v>
                </c:pt>
                <c:pt idx="353">
                  <c:v>32.508241539577391</c:v>
                </c:pt>
                <c:pt idx="354">
                  <c:v>24.254026531382692</c:v>
                </c:pt>
                <c:pt idx="355">
                  <c:v>4.6401527415098833</c:v>
                </c:pt>
                <c:pt idx="356">
                  <c:v>30.832452917469453</c:v>
                </c:pt>
                <c:pt idx="357">
                  <c:v>25.696987587610415</c:v>
                </c:pt>
                <c:pt idx="358">
                  <c:v>25.14764538032178</c:v>
                </c:pt>
                <c:pt idx="359">
                  <c:v>26.585308957282862</c:v>
                </c:pt>
                <c:pt idx="360">
                  <c:v>31.939812183524136</c:v>
                </c:pt>
                <c:pt idx="361">
                  <c:v>34.495617584275678</c:v>
                </c:pt>
                <c:pt idx="362">
                  <c:v>38.045652852531447</c:v>
                </c:pt>
                <c:pt idx="363">
                  <c:v>26.813123578605783</c:v>
                </c:pt>
                <c:pt idx="364">
                  <c:v>30.092172139625518</c:v>
                </c:pt>
                <c:pt idx="365">
                  <c:v>21.615552253385641</c:v>
                </c:pt>
                <c:pt idx="366">
                  <c:v>32.808044942391241</c:v>
                </c:pt>
                <c:pt idx="367">
                  <c:v>32.9840986760303</c:v>
                </c:pt>
                <c:pt idx="368">
                  <c:v>31.871052775206401</c:v>
                </c:pt>
                <c:pt idx="369">
                  <c:v>22.114016642455436</c:v>
                </c:pt>
                <c:pt idx="370">
                  <c:v>26.410170614832811</c:v>
                </c:pt>
                <c:pt idx="371">
                  <c:v>24.630588603119318</c:v>
                </c:pt>
                <c:pt idx="372">
                  <c:v>27.652654531051379</c:v>
                </c:pt>
                <c:pt idx="373">
                  <c:v>26.166365307048942</c:v>
                </c:pt>
                <c:pt idx="374">
                  <c:v>24.199821800847786</c:v>
                </c:pt>
                <c:pt idx="375">
                  <c:v>34.10752091803127</c:v>
                </c:pt>
                <c:pt idx="376">
                  <c:v>29.973674915238998</c:v>
                </c:pt>
                <c:pt idx="377">
                  <c:v>28.621084325553493</c:v>
                </c:pt>
                <c:pt idx="378">
                  <c:v>24.775601150979696</c:v>
                </c:pt>
                <c:pt idx="379">
                  <c:v>25.829899978076281</c:v>
                </c:pt>
                <c:pt idx="380">
                  <c:v>22.241058800166879</c:v>
                </c:pt>
                <c:pt idx="381">
                  <c:v>22.534445411951072</c:v>
                </c:pt>
                <c:pt idx="382">
                  <c:v>23.195706315837267</c:v>
                </c:pt>
                <c:pt idx="383">
                  <c:v>27.996519612442217</c:v>
                </c:pt>
                <c:pt idx="384">
                  <c:v>19.758408714886379</c:v>
                </c:pt>
                <c:pt idx="385">
                  <c:v>19.846789503811742</c:v>
                </c:pt>
                <c:pt idx="386">
                  <c:v>20.503051546484365</c:v>
                </c:pt>
                <c:pt idx="387">
                  <c:v>33.161913523854182</c:v>
                </c:pt>
                <c:pt idx="388">
                  <c:v>33.045768382940871</c:v>
                </c:pt>
                <c:pt idx="389">
                  <c:v>42.58710518755548</c:v>
                </c:pt>
                <c:pt idx="390">
                  <c:v>34.700168615582307</c:v>
                </c:pt>
                <c:pt idx="391">
                  <c:v>22.4457754524263</c:v>
                </c:pt>
                <c:pt idx="392">
                  <c:v>23.778407625865295</c:v>
                </c:pt>
                <c:pt idx="393">
                  <c:v>26.948725710504398</c:v>
                </c:pt>
                <c:pt idx="394">
                  <c:v>35.065886820213336</c:v>
                </c:pt>
                <c:pt idx="395">
                  <c:v>30.040872652328126</c:v>
                </c:pt>
                <c:pt idx="396">
                  <c:v>35.334845202390774</c:v>
                </c:pt>
                <c:pt idx="397">
                  <c:v>30.87238891063441</c:v>
                </c:pt>
                <c:pt idx="398">
                  <c:v>22.611041861469577</c:v>
                </c:pt>
                <c:pt idx="399">
                  <c:v>36.548529245967678</c:v>
                </c:pt>
                <c:pt idx="400">
                  <c:v>37.841689927768329</c:v>
                </c:pt>
                <c:pt idx="401">
                  <c:v>44.576720673115652</c:v>
                </c:pt>
                <c:pt idx="402">
                  <c:v>26.216886807675206</c:v>
                </c:pt>
                <c:pt idx="403">
                  <c:v>17.912729754887316</c:v>
                </c:pt>
                <c:pt idx="404">
                  <c:v>28.550611106747876</c:v>
                </c:pt>
                <c:pt idx="405">
                  <c:v>27.281698073763419</c:v>
                </c:pt>
                <c:pt idx="406">
                  <c:v>33.031219009025769</c:v>
                </c:pt>
                <c:pt idx="407">
                  <c:v>31.761923117093012</c:v>
                </c:pt>
                <c:pt idx="408">
                  <c:v>32.432076790672021</c:v>
                </c:pt>
                <c:pt idx="409">
                  <c:v>37.10817384875898</c:v>
                </c:pt>
                <c:pt idx="410">
                  <c:v>36.759281159485901</c:v>
                </c:pt>
                <c:pt idx="411">
                  <c:v>40.087700756786091</c:v>
                </c:pt>
                <c:pt idx="412">
                  <c:v>49.803658985359249</c:v>
                </c:pt>
                <c:pt idx="413">
                  <c:v>27.27174506219308</c:v>
                </c:pt>
                <c:pt idx="414">
                  <c:v>29.856587750707153</c:v>
                </c:pt>
                <c:pt idx="415">
                  <c:v>31.234246650826773</c:v>
                </c:pt>
                <c:pt idx="416">
                  <c:v>31.287366582672082</c:v>
                </c:pt>
                <c:pt idx="417">
                  <c:v>36.590860722275075</c:v>
                </c:pt>
                <c:pt idx="418">
                  <c:v>36.367162178521383</c:v>
                </c:pt>
                <c:pt idx="419">
                  <c:v>25.255426756262278</c:v>
                </c:pt>
                <c:pt idx="420">
                  <c:v>39.899401205384343</c:v>
                </c:pt>
                <c:pt idx="421">
                  <c:v>30.644023143196385</c:v>
                </c:pt>
                <c:pt idx="422">
                  <c:v>42.851290432543472</c:v>
                </c:pt>
                <c:pt idx="423">
                  <c:v>24.934136966803717</c:v>
                </c:pt>
                <c:pt idx="424">
                  <c:v>32.148019518674481</c:v>
                </c:pt>
                <c:pt idx="425">
                  <c:v>36.785228851859145</c:v>
                </c:pt>
                <c:pt idx="426">
                  <c:v>28.034085982050566</c:v>
                </c:pt>
                <c:pt idx="427">
                  <c:v>28.360752960511338</c:v>
                </c:pt>
                <c:pt idx="428">
                  <c:v>34.038478699163051</c:v>
                </c:pt>
                <c:pt idx="429">
                  <c:v>35.184464031643969</c:v>
                </c:pt>
                <c:pt idx="430">
                  <c:v>35.883717918403875</c:v>
                </c:pt>
                <c:pt idx="431">
                  <c:v>45.740809713850673</c:v>
                </c:pt>
                <c:pt idx="432">
                  <c:v>41.093519895441908</c:v>
                </c:pt>
                <c:pt idx="433">
                  <c:v>28.726455563964993</c:v>
                </c:pt>
                <c:pt idx="434">
                  <c:v>41.055250066545618</c:v>
                </c:pt>
                <c:pt idx="435">
                  <c:v>39.060181321654646</c:v>
                </c:pt>
                <c:pt idx="436">
                  <c:v>31.40935813918178</c:v>
                </c:pt>
                <c:pt idx="437">
                  <c:v>28.308976994972763</c:v>
                </c:pt>
                <c:pt idx="438">
                  <c:v>30.594964811267545</c:v>
                </c:pt>
                <c:pt idx="439">
                  <c:v>40.391348167057252</c:v>
                </c:pt>
                <c:pt idx="440">
                  <c:v>37.444084243221901</c:v>
                </c:pt>
                <c:pt idx="441">
                  <c:v>38.218294491932717</c:v>
                </c:pt>
                <c:pt idx="442">
                  <c:v>40.912292244534619</c:v>
                </c:pt>
                <c:pt idx="443">
                  <c:v>46.570330978343137</c:v>
                </c:pt>
                <c:pt idx="444">
                  <c:v>46.836977865453711</c:v>
                </c:pt>
                <c:pt idx="445">
                  <c:v>37.533257847957998</c:v>
                </c:pt>
                <c:pt idx="446">
                  <c:v>30.830887829121142</c:v>
                </c:pt>
                <c:pt idx="447">
                  <c:v>22.809574498108855</c:v>
                </c:pt>
                <c:pt idx="448">
                  <c:v>52.600736296428387</c:v>
                </c:pt>
                <c:pt idx="449">
                  <c:v>45.170718644169725</c:v>
                </c:pt>
                <c:pt idx="450">
                  <c:v>27.673244397471564</c:v>
                </c:pt>
                <c:pt idx="451">
                  <c:v>25.334953643590225</c:v>
                </c:pt>
                <c:pt idx="452">
                  <c:v>27.579590740742777</c:v>
                </c:pt>
                <c:pt idx="453">
                  <c:v>30.717457819141149</c:v>
                </c:pt>
                <c:pt idx="454">
                  <c:v>20.825583044876979</c:v>
                </c:pt>
                <c:pt idx="455">
                  <c:v>13.799803025156709</c:v>
                </c:pt>
                <c:pt idx="456">
                  <c:v>18.412281245308726</c:v>
                </c:pt>
                <c:pt idx="457">
                  <c:v>30.101219438363078</c:v>
                </c:pt>
                <c:pt idx="458">
                  <c:v>27.69432737246461</c:v>
                </c:pt>
                <c:pt idx="459">
                  <c:v>34.066930174407617</c:v>
                </c:pt>
                <c:pt idx="460">
                  <c:v>31.99307202360081</c:v>
                </c:pt>
                <c:pt idx="461">
                  <c:v>29.425595536705494</c:v>
                </c:pt>
                <c:pt idx="462">
                  <c:v>40.021382145220045</c:v>
                </c:pt>
                <c:pt idx="463">
                  <c:v>31.213073352110861</c:v>
                </c:pt>
                <c:pt idx="464">
                  <c:v>25.27787530728104</c:v>
                </c:pt>
                <c:pt idx="465">
                  <c:v>21.570841693664587</c:v>
                </c:pt>
                <c:pt idx="466">
                  <c:v>15.694306576735107</c:v>
                </c:pt>
                <c:pt idx="467">
                  <c:v>22.948636800224868</c:v>
                </c:pt>
                <c:pt idx="468">
                  <c:v>33.625046278284685</c:v>
                </c:pt>
                <c:pt idx="469">
                  <c:v>30.933487916011156</c:v>
                </c:pt>
                <c:pt idx="470">
                  <c:v>35.049472084048148</c:v>
                </c:pt>
                <c:pt idx="471">
                  <c:v>42.374826439606764</c:v>
                </c:pt>
                <c:pt idx="472">
                  <c:v>47.128216299769477</c:v>
                </c:pt>
                <c:pt idx="473">
                  <c:v>64.39570770237772</c:v>
                </c:pt>
                <c:pt idx="474">
                  <c:v>54.111042001802929</c:v>
                </c:pt>
                <c:pt idx="475">
                  <c:v>36.852942516729399</c:v>
                </c:pt>
                <c:pt idx="476">
                  <c:v>55.924589081224923</c:v>
                </c:pt>
                <c:pt idx="477">
                  <c:v>34.214459028858059</c:v>
                </c:pt>
                <c:pt idx="478">
                  <c:v>23.72237445267093</c:v>
                </c:pt>
                <c:pt idx="479">
                  <c:v>25.393141517980641</c:v>
                </c:pt>
                <c:pt idx="480">
                  <c:v>25.798696872464866</c:v>
                </c:pt>
                <c:pt idx="481">
                  <c:v>25.690778634280093</c:v>
                </c:pt>
                <c:pt idx="482">
                  <c:v>18.083885483425263</c:v>
                </c:pt>
                <c:pt idx="483">
                  <c:v>27.905680523051277</c:v>
                </c:pt>
                <c:pt idx="484">
                  <c:v>27.220084642295607</c:v>
                </c:pt>
                <c:pt idx="485">
                  <c:v>25.56806504563723</c:v>
                </c:pt>
                <c:pt idx="486">
                  <c:v>23.565667429566449</c:v>
                </c:pt>
                <c:pt idx="487">
                  <c:v>28.617516234568626</c:v>
                </c:pt>
                <c:pt idx="488">
                  <c:v>29.592914725108592</c:v>
                </c:pt>
                <c:pt idx="489">
                  <c:v>21.071763719966441</c:v>
                </c:pt>
                <c:pt idx="490">
                  <c:v>28.469678763593674</c:v>
                </c:pt>
                <c:pt idx="491">
                  <c:v>28.588336453586827</c:v>
                </c:pt>
                <c:pt idx="492">
                  <c:v>22.889618111573306</c:v>
                </c:pt>
                <c:pt idx="493">
                  <c:v>23.611550775447753</c:v>
                </c:pt>
                <c:pt idx="494">
                  <c:v>22.619803773130919</c:v>
                </c:pt>
                <c:pt idx="495">
                  <c:v>21.074397414184133</c:v>
                </c:pt>
                <c:pt idx="496">
                  <c:v>26.173650784125169</c:v>
                </c:pt>
                <c:pt idx="497">
                  <c:v>46.434315965032397</c:v>
                </c:pt>
                <c:pt idx="498">
                  <c:v>27.541085921504639</c:v>
                </c:pt>
                <c:pt idx="499">
                  <c:v>26.198321377108169</c:v>
                </c:pt>
                <c:pt idx="500">
                  <c:v>23.251826185662612</c:v>
                </c:pt>
                <c:pt idx="501">
                  <c:v>18.300014385780933</c:v>
                </c:pt>
                <c:pt idx="502">
                  <c:v>18.837495470105548</c:v>
                </c:pt>
                <c:pt idx="503">
                  <c:v>20.720599709776916</c:v>
                </c:pt>
                <c:pt idx="504">
                  <c:v>22.597184836152412</c:v>
                </c:pt>
                <c:pt idx="505">
                  <c:v>17.855873959771095</c:v>
                </c:pt>
                <c:pt idx="506">
                  <c:v>6.2164369276086937</c:v>
                </c:pt>
                <c:pt idx="507">
                  <c:v>19.157086608009944</c:v>
                </c:pt>
                <c:pt idx="508">
                  <c:v>38.03794762347227</c:v>
                </c:pt>
                <c:pt idx="509">
                  <c:v>12.837563231682468</c:v>
                </c:pt>
                <c:pt idx="510">
                  <c:v>22.392157346490645</c:v>
                </c:pt>
                <c:pt idx="511">
                  <c:v>21.299252475774036</c:v>
                </c:pt>
                <c:pt idx="512">
                  <c:v>22.618823888583822</c:v>
                </c:pt>
                <c:pt idx="513">
                  <c:v>23.450051847428767</c:v>
                </c:pt>
                <c:pt idx="514">
                  <c:v>21.852978629032233</c:v>
                </c:pt>
                <c:pt idx="515">
                  <c:v>28.136992898056494</c:v>
                </c:pt>
                <c:pt idx="516">
                  <c:v>27.337925897508413</c:v>
                </c:pt>
                <c:pt idx="517">
                  <c:v>29.44896213168656</c:v>
                </c:pt>
                <c:pt idx="518">
                  <c:v>31.953210315316088</c:v>
                </c:pt>
                <c:pt idx="519">
                  <c:v>37.143897830734439</c:v>
                </c:pt>
                <c:pt idx="520">
                  <c:v>37.573826443771758</c:v>
                </c:pt>
                <c:pt idx="521">
                  <c:v>24.14287764977124</c:v>
                </c:pt>
                <c:pt idx="522">
                  <c:v>20.765097139801536</c:v>
                </c:pt>
                <c:pt idx="523">
                  <c:v>20.654620655059269</c:v>
                </c:pt>
                <c:pt idx="524">
                  <c:v>12.817227306886197</c:v>
                </c:pt>
                <c:pt idx="525">
                  <c:v>23.786126709623009</c:v>
                </c:pt>
                <c:pt idx="526">
                  <c:v>23.544490351400878</c:v>
                </c:pt>
                <c:pt idx="527">
                  <c:v>25.550155264838516</c:v>
                </c:pt>
                <c:pt idx="528">
                  <c:v>23.644464136477545</c:v>
                </c:pt>
                <c:pt idx="529">
                  <c:v>19.756911371653494</c:v>
                </c:pt>
                <c:pt idx="530">
                  <c:v>23.235298926866179</c:v>
                </c:pt>
                <c:pt idx="531">
                  <c:v>33.273485202051823</c:v>
                </c:pt>
                <c:pt idx="532">
                  <c:v>29.758067574004158</c:v>
                </c:pt>
                <c:pt idx="533">
                  <c:v>23.197095734659055</c:v>
                </c:pt>
                <c:pt idx="534">
                  <c:v>23.407210099938077</c:v>
                </c:pt>
                <c:pt idx="535">
                  <c:v>21.214616442790877</c:v>
                </c:pt>
                <c:pt idx="536">
                  <c:v>23.712907594087223</c:v>
                </c:pt>
                <c:pt idx="537">
                  <c:v>24.131887978463812</c:v>
                </c:pt>
                <c:pt idx="538">
                  <c:v>26.609526673125224</c:v>
                </c:pt>
                <c:pt idx="539">
                  <c:v>25.933975682568928</c:v>
                </c:pt>
                <c:pt idx="540">
                  <c:v>23.159133545470379</c:v>
                </c:pt>
                <c:pt idx="541">
                  <c:v>17.610338729860683</c:v>
                </c:pt>
                <c:pt idx="542">
                  <c:v>20.166800316160586</c:v>
                </c:pt>
                <c:pt idx="543">
                  <c:v>14.342308432740834</c:v>
                </c:pt>
                <c:pt idx="544">
                  <c:v>33.437314272234552</c:v>
                </c:pt>
                <c:pt idx="545">
                  <c:v>30.950498921514363</c:v>
                </c:pt>
                <c:pt idx="546">
                  <c:v>20.318995661246387</c:v>
                </c:pt>
                <c:pt idx="547">
                  <c:v>20.585741565684128</c:v>
                </c:pt>
                <c:pt idx="548">
                  <c:v>22.64797644790562</c:v>
                </c:pt>
                <c:pt idx="549">
                  <c:v>21.086233868241841</c:v>
                </c:pt>
                <c:pt idx="550">
                  <c:v>25.639951165397406</c:v>
                </c:pt>
                <c:pt idx="551">
                  <c:v>26.045069016915118</c:v>
                </c:pt>
                <c:pt idx="552">
                  <c:v>19.546364207315833</c:v>
                </c:pt>
                <c:pt idx="553">
                  <c:v>18.883157840953135</c:v>
                </c:pt>
                <c:pt idx="554">
                  <c:v>19.216319503172251</c:v>
                </c:pt>
                <c:pt idx="555">
                  <c:v>17.956709312527579</c:v>
                </c:pt>
                <c:pt idx="556">
                  <c:v>29.025624453565765</c:v>
                </c:pt>
                <c:pt idx="557">
                  <c:v>31.006329485868523</c:v>
                </c:pt>
                <c:pt idx="558">
                  <c:v>28.129928082168966</c:v>
                </c:pt>
                <c:pt idx="559">
                  <c:v>25.055128426639289</c:v>
                </c:pt>
                <c:pt idx="560">
                  <c:v>22.236276324190797</c:v>
                </c:pt>
                <c:pt idx="561">
                  <c:v>20.488601041478496</c:v>
                </c:pt>
                <c:pt idx="562">
                  <c:v>23.980968003403234</c:v>
                </c:pt>
                <c:pt idx="563">
                  <c:v>20.133790989699417</c:v>
                </c:pt>
                <c:pt idx="564">
                  <c:v>27.615466890480253</c:v>
                </c:pt>
                <c:pt idx="565">
                  <c:v>21.740080081639778</c:v>
                </c:pt>
                <c:pt idx="566">
                  <c:v>21.272158138793483</c:v>
                </c:pt>
                <c:pt idx="567">
                  <c:v>25.178056633380464</c:v>
                </c:pt>
                <c:pt idx="568">
                  <c:v>24.637538717723348</c:v>
                </c:pt>
                <c:pt idx="569">
                  <c:v>28.565036213120649</c:v>
                </c:pt>
                <c:pt idx="570">
                  <c:v>25.163585085908235</c:v>
                </c:pt>
                <c:pt idx="571">
                  <c:v>28.327242177038617</c:v>
                </c:pt>
                <c:pt idx="572">
                  <c:v>24.898725219892814</c:v>
                </c:pt>
                <c:pt idx="573">
                  <c:v>28.000583100206057</c:v>
                </c:pt>
                <c:pt idx="574">
                  <c:v>32.912869267683085</c:v>
                </c:pt>
                <c:pt idx="575">
                  <c:v>31.054980481261605</c:v>
                </c:pt>
                <c:pt idx="576">
                  <c:v>30.970589903846189</c:v>
                </c:pt>
                <c:pt idx="577">
                  <c:v>29.354582777067904</c:v>
                </c:pt>
                <c:pt idx="578">
                  <c:v>17.715049320589916</c:v>
                </c:pt>
                <c:pt idx="579">
                  <c:v>24.556646066821695</c:v>
                </c:pt>
                <c:pt idx="580">
                  <c:v>22.442672436946523</c:v>
                </c:pt>
                <c:pt idx="581">
                  <c:v>36.680369303261749</c:v>
                </c:pt>
                <c:pt idx="582">
                  <c:v>29.170580160490744</c:v>
                </c:pt>
                <c:pt idx="583">
                  <c:v>28.902832367234602</c:v>
                </c:pt>
                <c:pt idx="584">
                  <c:v>26.279695166939607</c:v>
                </c:pt>
                <c:pt idx="585">
                  <c:v>28.034867167365139</c:v>
                </c:pt>
                <c:pt idx="586">
                  <c:v>29.064195059976754</c:v>
                </c:pt>
                <c:pt idx="587">
                  <c:v>27.440409094882249</c:v>
                </c:pt>
                <c:pt idx="588">
                  <c:v>30.513019689551989</c:v>
                </c:pt>
                <c:pt idx="589">
                  <c:v>23.731261223116345</c:v>
                </c:pt>
                <c:pt idx="590">
                  <c:v>24.439611841220437</c:v>
                </c:pt>
                <c:pt idx="591">
                  <c:v>30.724859675931462</c:v>
                </c:pt>
                <c:pt idx="592">
                  <c:v>27.568280461806278</c:v>
                </c:pt>
                <c:pt idx="593">
                  <c:v>23.921147607522165</c:v>
                </c:pt>
                <c:pt idx="594">
                  <c:v>35.951144713548786</c:v>
                </c:pt>
                <c:pt idx="595">
                  <c:v>21.623573611517578</c:v>
                </c:pt>
                <c:pt idx="596">
                  <c:v>28.507147468015077</c:v>
                </c:pt>
                <c:pt idx="597">
                  <c:v>30.531396537471895</c:v>
                </c:pt>
                <c:pt idx="598">
                  <c:v>30.488552988631039</c:v>
                </c:pt>
                <c:pt idx="599">
                  <c:v>27.295753077192511</c:v>
                </c:pt>
                <c:pt idx="600">
                  <c:v>3.93347267184097</c:v>
                </c:pt>
                <c:pt idx="601">
                  <c:v>0.30833796939658292</c:v>
                </c:pt>
                <c:pt idx="602">
                  <c:v>7.5910228697742523</c:v>
                </c:pt>
                <c:pt idx="603">
                  <c:v>9.3490971760309396</c:v>
                </c:pt>
                <c:pt idx="604">
                  <c:v>25.518943201800138</c:v>
                </c:pt>
                <c:pt idx="605">
                  <c:v>8.455504580250615</c:v>
                </c:pt>
                <c:pt idx="606">
                  <c:v>6.3895841335049166</c:v>
                </c:pt>
                <c:pt idx="607">
                  <c:v>6.7932628038243541</c:v>
                </c:pt>
                <c:pt idx="608">
                  <c:v>19.675336379299498</c:v>
                </c:pt>
                <c:pt idx="609">
                  <c:v>18.721993128874374</c:v>
                </c:pt>
                <c:pt idx="610">
                  <c:v>11.388263948698075</c:v>
                </c:pt>
                <c:pt idx="611">
                  <c:v>11.30912955653484</c:v>
                </c:pt>
                <c:pt idx="612">
                  <c:v>25.461092288975568</c:v>
                </c:pt>
                <c:pt idx="613">
                  <c:v>33.170658506212199</c:v>
                </c:pt>
                <c:pt idx="614">
                  <c:v>32.07029188544454</c:v>
                </c:pt>
                <c:pt idx="615">
                  <c:v>46.863497075001455</c:v>
                </c:pt>
                <c:pt idx="616">
                  <c:v>32.197028326870459</c:v>
                </c:pt>
                <c:pt idx="617">
                  <c:v>31.176487910932135</c:v>
                </c:pt>
                <c:pt idx="618">
                  <c:v>37.962833375948179</c:v>
                </c:pt>
                <c:pt idx="619">
                  <c:v>11.184207831827894</c:v>
                </c:pt>
                <c:pt idx="620">
                  <c:v>26.746203714239591</c:v>
                </c:pt>
                <c:pt idx="621">
                  <c:v>33.003724641340106</c:v>
                </c:pt>
                <c:pt idx="622">
                  <c:v>30.248301191301934</c:v>
                </c:pt>
                <c:pt idx="623">
                  <c:v>33.304001396207497</c:v>
                </c:pt>
                <c:pt idx="624">
                  <c:v>32.669758192020112</c:v>
                </c:pt>
                <c:pt idx="625">
                  <c:v>29.268678645048389</c:v>
                </c:pt>
                <c:pt idx="626">
                  <c:v>42.974631913798767</c:v>
                </c:pt>
                <c:pt idx="627">
                  <c:v>52.362276070273737</c:v>
                </c:pt>
                <c:pt idx="628">
                  <c:v>75.541386244484727</c:v>
                </c:pt>
                <c:pt idx="629">
                  <c:v>36.270490183282355</c:v>
                </c:pt>
                <c:pt idx="630">
                  <c:v>32.954226238525401</c:v>
                </c:pt>
                <c:pt idx="631">
                  <c:v>32.487234561619935</c:v>
                </c:pt>
                <c:pt idx="632">
                  <c:v>29.222237759585237</c:v>
                </c:pt>
                <c:pt idx="633">
                  <c:v>26.925243759856379</c:v>
                </c:pt>
                <c:pt idx="634">
                  <c:v>27.848405927918794</c:v>
                </c:pt>
                <c:pt idx="635">
                  <c:v>26.189320110938546</c:v>
                </c:pt>
                <c:pt idx="636">
                  <c:v>26.893241912545761</c:v>
                </c:pt>
                <c:pt idx="637">
                  <c:v>48.227469808940995</c:v>
                </c:pt>
                <c:pt idx="638">
                  <c:v>43.578731932109882</c:v>
                </c:pt>
                <c:pt idx="639">
                  <c:v>42.869103906712056</c:v>
                </c:pt>
                <c:pt idx="640">
                  <c:v>23.273535005381778</c:v>
                </c:pt>
                <c:pt idx="641">
                  <c:v>41.169719524052283</c:v>
                </c:pt>
                <c:pt idx="642">
                  <c:v>34.656682930190748</c:v>
                </c:pt>
                <c:pt idx="643">
                  <c:v>30.400244752224125</c:v>
                </c:pt>
                <c:pt idx="644">
                  <c:v>43.939010308737686</c:v>
                </c:pt>
                <c:pt idx="645">
                  <c:v>38.593564808808651</c:v>
                </c:pt>
                <c:pt idx="646">
                  <c:v>38.239044236356996</c:v>
                </c:pt>
                <c:pt idx="647">
                  <c:v>40.62188469861362</c:v>
                </c:pt>
                <c:pt idx="648">
                  <c:v>48.247408512758696</c:v>
                </c:pt>
                <c:pt idx="649">
                  <c:v>24.786281315711527</c:v>
                </c:pt>
                <c:pt idx="650">
                  <c:v>55.645720502134402</c:v>
                </c:pt>
                <c:pt idx="651">
                  <c:v>56.932317719274593</c:v>
                </c:pt>
                <c:pt idx="652">
                  <c:v>60.41927063728928</c:v>
                </c:pt>
                <c:pt idx="653">
                  <c:v>71.309137473723681</c:v>
                </c:pt>
                <c:pt idx="654">
                  <c:v>38.906207046645889</c:v>
                </c:pt>
                <c:pt idx="655">
                  <c:v>15.020046173094226</c:v>
                </c:pt>
                <c:pt idx="656">
                  <c:v>47.199315765003384</c:v>
                </c:pt>
                <c:pt idx="657">
                  <c:v>32.882261184084179</c:v>
                </c:pt>
                <c:pt idx="658">
                  <c:v>37.503089668497246</c:v>
                </c:pt>
                <c:pt idx="659">
                  <c:v>37.222550636957919</c:v>
                </c:pt>
                <c:pt idx="660">
                  <c:v>36.75303322975514</c:v>
                </c:pt>
                <c:pt idx="661">
                  <c:v>55.451395641942256</c:v>
                </c:pt>
                <c:pt idx="662">
                  <c:v>53.719654427691232</c:v>
                </c:pt>
                <c:pt idx="663">
                  <c:v>18.072383722153948</c:v>
                </c:pt>
                <c:pt idx="664">
                  <c:v>22.591705245148045</c:v>
                </c:pt>
                <c:pt idx="665">
                  <c:v>42.996993491192256</c:v>
                </c:pt>
                <c:pt idx="666">
                  <c:v>29.102847917108782</c:v>
                </c:pt>
                <c:pt idx="667">
                  <c:v>11.016879921851942</c:v>
                </c:pt>
                <c:pt idx="668">
                  <c:v>36.194064103789316</c:v>
                </c:pt>
                <c:pt idx="669">
                  <c:v>37.620588345127658</c:v>
                </c:pt>
                <c:pt idx="670">
                  <c:v>41.85436511506515</c:v>
                </c:pt>
                <c:pt idx="671">
                  <c:v>38.414558424168497</c:v>
                </c:pt>
                <c:pt idx="672">
                  <c:v>40.092046404572415</c:v>
                </c:pt>
                <c:pt idx="673">
                  <c:v>35.847408447380282</c:v>
                </c:pt>
                <c:pt idx="674">
                  <c:v>29.778588950619831</c:v>
                </c:pt>
                <c:pt idx="675">
                  <c:v>45.026198644912128</c:v>
                </c:pt>
                <c:pt idx="676">
                  <c:v>37.671742874757626</c:v>
                </c:pt>
                <c:pt idx="677">
                  <c:v>39.548594977413622</c:v>
                </c:pt>
                <c:pt idx="678">
                  <c:v>43.880087112925494</c:v>
                </c:pt>
                <c:pt idx="679">
                  <c:v>44.731346679874413</c:v>
                </c:pt>
                <c:pt idx="680">
                  <c:v>38.628609640066081</c:v>
                </c:pt>
                <c:pt idx="681">
                  <c:v>40.327224988335054</c:v>
                </c:pt>
                <c:pt idx="682">
                  <c:v>37.946187687256064</c:v>
                </c:pt>
                <c:pt idx="683">
                  <c:v>35.602868819286876</c:v>
                </c:pt>
                <c:pt idx="684">
                  <c:v>43.154042082996838</c:v>
                </c:pt>
                <c:pt idx="685">
                  <c:v>51.138214483219578</c:v>
                </c:pt>
                <c:pt idx="686">
                  <c:v>44.329277258267666</c:v>
                </c:pt>
                <c:pt idx="687">
                  <c:v>43.945223538074508</c:v>
                </c:pt>
                <c:pt idx="688">
                  <c:v>42.254832755390623</c:v>
                </c:pt>
                <c:pt idx="689">
                  <c:v>39.983948680415288</c:v>
                </c:pt>
                <c:pt idx="690">
                  <c:v>39.127088697856436</c:v>
                </c:pt>
                <c:pt idx="691">
                  <c:v>30.433235296193441</c:v>
                </c:pt>
                <c:pt idx="692">
                  <c:v>58.168974264678042</c:v>
                </c:pt>
                <c:pt idx="693">
                  <c:v>38.765456222547641</c:v>
                </c:pt>
                <c:pt idx="694">
                  <c:v>42.413102530529514</c:v>
                </c:pt>
                <c:pt idx="695">
                  <c:v>47.441197418465677</c:v>
                </c:pt>
                <c:pt idx="696">
                  <c:v>44.030692926604807</c:v>
                </c:pt>
                <c:pt idx="697">
                  <c:v>38.069484328072811</c:v>
                </c:pt>
                <c:pt idx="698">
                  <c:v>39.027530990827493</c:v>
                </c:pt>
                <c:pt idx="699">
                  <c:v>32.640834631597677</c:v>
                </c:pt>
                <c:pt idx="700">
                  <c:v>34.774492008440703</c:v>
                </c:pt>
                <c:pt idx="701">
                  <c:v>48.977189450518509</c:v>
                </c:pt>
                <c:pt idx="702">
                  <c:v>53.852861900244271</c:v>
                </c:pt>
                <c:pt idx="703">
                  <c:v>63.402437245303972</c:v>
                </c:pt>
                <c:pt idx="704">
                  <c:v>37.52451974679375</c:v>
                </c:pt>
                <c:pt idx="705">
                  <c:v>52.978832706931726</c:v>
                </c:pt>
                <c:pt idx="706">
                  <c:v>62.49365548063885</c:v>
                </c:pt>
                <c:pt idx="707">
                  <c:v>38.549634753084412</c:v>
                </c:pt>
                <c:pt idx="708">
                  <c:v>40.129346485439903</c:v>
                </c:pt>
                <c:pt idx="709">
                  <c:v>47.904599673947196</c:v>
                </c:pt>
                <c:pt idx="710">
                  <c:v>48.31526271622176</c:v>
                </c:pt>
                <c:pt idx="711">
                  <c:v>59.732645825861077</c:v>
                </c:pt>
                <c:pt idx="712">
                  <c:v>58.104598134088704</c:v>
                </c:pt>
                <c:pt idx="713">
                  <c:v>41.534723068932351</c:v>
                </c:pt>
                <c:pt idx="714">
                  <c:v>72.513144507464943</c:v>
                </c:pt>
                <c:pt idx="715">
                  <c:v>12.348441933575547</c:v>
                </c:pt>
                <c:pt idx="716">
                  <c:v>80.387906050982863</c:v>
                </c:pt>
                <c:pt idx="717">
                  <c:v>71.071299161764202</c:v>
                </c:pt>
                <c:pt idx="718">
                  <c:v>57.20289139126745</c:v>
                </c:pt>
                <c:pt idx="719">
                  <c:v>49.946902942176592</c:v>
                </c:pt>
                <c:pt idx="720">
                  <c:v>43.984644442281272</c:v>
                </c:pt>
                <c:pt idx="721">
                  <c:v>40.337660141646232</c:v>
                </c:pt>
                <c:pt idx="722">
                  <c:v>39.780908174220471</c:v>
                </c:pt>
                <c:pt idx="723">
                  <c:v>40.444317878811198</c:v>
                </c:pt>
                <c:pt idx="724">
                  <c:v>38.1</c:v>
                </c:pt>
                <c:pt idx="725">
                  <c:v>33.809574283350301</c:v>
                </c:pt>
                <c:pt idx="726">
                  <c:v>33.403077093898929</c:v>
                </c:pt>
                <c:pt idx="727">
                  <c:v>27.786007113859711</c:v>
                </c:pt>
                <c:pt idx="728">
                  <c:v>54.632718821266728</c:v>
                </c:pt>
                <c:pt idx="729">
                  <c:v>25.445918781419564</c:v>
                </c:pt>
                <c:pt idx="730">
                  <c:v>55.902031037378997</c:v>
                </c:pt>
                <c:pt idx="731">
                  <c:v>27.924693389717323</c:v>
                </c:pt>
                <c:pt idx="732">
                  <c:v>17.737503414260253</c:v>
                </c:pt>
                <c:pt idx="733">
                  <c:v>27.9943360971521</c:v>
                </c:pt>
                <c:pt idx="734">
                  <c:v>34.100300254688349</c:v>
                </c:pt>
                <c:pt idx="735">
                  <c:v>39.998236016716888</c:v>
                </c:pt>
                <c:pt idx="736">
                  <c:v>60.490424710073064</c:v>
                </c:pt>
                <c:pt idx="737">
                  <c:v>49.57229967922536</c:v>
                </c:pt>
                <c:pt idx="738">
                  <c:v>48.715687602243243</c:v>
                </c:pt>
                <c:pt idx="739">
                  <c:v>47.281298515400351</c:v>
                </c:pt>
                <c:pt idx="740">
                  <c:v>15.921863773573174</c:v>
                </c:pt>
                <c:pt idx="741">
                  <c:v>41.584901743383554</c:v>
                </c:pt>
                <c:pt idx="742">
                  <c:v>51.135697419409922</c:v>
                </c:pt>
                <c:pt idx="743">
                  <c:v>49.035175163930575</c:v>
                </c:pt>
                <c:pt idx="744">
                  <c:v>57.702758279417033</c:v>
                </c:pt>
                <c:pt idx="745">
                  <c:v>50.660923849843591</c:v>
                </c:pt>
                <c:pt idx="746">
                  <c:v>55.76464386623605</c:v>
                </c:pt>
                <c:pt idx="747">
                  <c:v>37.980694948818702</c:v>
                </c:pt>
                <c:pt idx="748">
                  <c:v>35.895377722546357</c:v>
                </c:pt>
                <c:pt idx="749">
                  <c:v>31.152347351387935</c:v>
                </c:pt>
                <c:pt idx="750">
                  <c:v>23.54714697033819</c:v>
                </c:pt>
                <c:pt idx="751">
                  <c:v>56.144375498337844</c:v>
                </c:pt>
                <c:pt idx="752">
                  <c:v>53.054534434651288</c:v>
                </c:pt>
                <c:pt idx="753">
                  <c:v>67.335917156727859</c:v>
                </c:pt>
                <c:pt idx="754">
                  <c:v>61.658736569393255</c:v>
                </c:pt>
                <c:pt idx="755">
                  <c:v>46.824355657237675</c:v>
                </c:pt>
                <c:pt idx="756">
                  <c:v>38.906858097987026</c:v>
                </c:pt>
                <c:pt idx="757">
                  <c:v>29.093264354674208</c:v>
                </c:pt>
                <c:pt idx="758">
                  <c:v>30.503442364216561</c:v>
                </c:pt>
                <c:pt idx="759">
                  <c:v>50.47089913454942</c:v>
                </c:pt>
                <c:pt idx="760">
                  <c:v>29.114688494433565</c:v>
                </c:pt>
                <c:pt idx="761">
                  <c:v>41.529222632598461</c:v>
                </c:pt>
                <c:pt idx="762">
                  <c:v>51.157739871894471</c:v>
                </c:pt>
                <c:pt idx="763">
                  <c:v>52.370370084184358</c:v>
                </c:pt>
                <c:pt idx="764">
                  <c:v>54.423282605407771</c:v>
                </c:pt>
                <c:pt idx="765">
                  <c:v>66.852067052419997</c:v>
                </c:pt>
                <c:pt idx="766">
                  <c:v>40.745076101552677</c:v>
                </c:pt>
                <c:pt idx="767">
                  <c:v>36.796315316091921</c:v>
                </c:pt>
                <c:pt idx="768">
                  <c:v>37.516613351788955</c:v>
                </c:pt>
                <c:pt idx="769">
                  <c:v>38.716597464154319</c:v>
                </c:pt>
                <c:pt idx="770">
                  <c:v>54.312817598390254</c:v>
                </c:pt>
                <c:pt idx="771">
                  <c:v>50.373099087528054</c:v>
                </c:pt>
                <c:pt idx="772">
                  <c:v>46.897592148039614</c:v>
                </c:pt>
                <c:pt idx="773">
                  <c:v>49.400192011612667</c:v>
                </c:pt>
                <c:pt idx="774">
                  <c:v>44.91320486774741</c:v>
                </c:pt>
                <c:pt idx="775">
                  <c:v>49.306043934429205</c:v>
                </c:pt>
                <c:pt idx="776">
                  <c:v>47.261724847493461</c:v>
                </c:pt>
                <c:pt idx="777">
                  <c:v>39.019139769500974</c:v>
                </c:pt>
                <c:pt idx="778">
                  <c:v>38.729827680838525</c:v>
                </c:pt>
                <c:pt idx="779">
                  <c:v>38.425175058424969</c:v>
                </c:pt>
                <c:pt idx="780">
                  <c:v>52.60155052716334</c:v>
                </c:pt>
                <c:pt idx="781">
                  <c:v>76.880267539772717</c:v>
                </c:pt>
                <c:pt idx="782">
                  <c:v>99.008789647892257</c:v>
                </c:pt>
                <c:pt idx="783">
                  <c:v>72.409131889669496</c:v>
                </c:pt>
                <c:pt idx="784">
                  <c:v>50.086490085479333</c:v>
                </c:pt>
                <c:pt idx="785">
                  <c:v>19.93249742828058</c:v>
                </c:pt>
                <c:pt idx="786">
                  <c:v>30.107526270082417</c:v>
                </c:pt>
                <c:pt idx="787">
                  <c:v>26.520826352309939</c:v>
                </c:pt>
                <c:pt idx="788">
                  <c:v>10.63836315162002</c:v>
                </c:pt>
                <c:pt idx="789">
                  <c:v>31.802614224038205</c:v>
                </c:pt>
                <c:pt idx="790">
                  <c:v>35.67641112403328</c:v>
                </c:pt>
                <c:pt idx="791">
                  <c:v>32.129196810276675</c:v>
                </c:pt>
                <c:pt idx="792">
                  <c:v>17.978726865879029</c:v>
                </c:pt>
                <c:pt idx="793">
                  <c:v>21.509467298755812</c:v>
                </c:pt>
                <c:pt idx="794">
                  <c:v>28.025729601442571</c:v>
                </c:pt>
                <c:pt idx="795">
                  <c:v>25.914549759418232</c:v>
                </c:pt>
                <c:pt idx="796">
                  <c:v>29.81737752860943</c:v>
                </c:pt>
                <c:pt idx="797">
                  <c:v>41.988218477795641</c:v>
                </c:pt>
                <c:pt idx="798">
                  <c:v>52.652088655159325</c:v>
                </c:pt>
                <c:pt idx="799">
                  <c:v>29.547576797673809</c:v>
                </c:pt>
                <c:pt idx="800">
                  <c:v>28.223527746656856</c:v>
                </c:pt>
                <c:pt idx="801">
                  <c:v>35.278731616266256</c:v>
                </c:pt>
                <c:pt idx="802">
                  <c:v>40.682489356667574</c:v>
                </c:pt>
                <c:pt idx="803">
                  <c:v>53.433190841280847</c:v>
                </c:pt>
                <c:pt idx="804">
                  <c:v>50.442456055083667</c:v>
                </c:pt>
                <c:pt idx="805">
                  <c:v>44.157072716667443</c:v>
                </c:pt>
                <c:pt idx="806">
                  <c:v>37.910118218576798</c:v>
                </c:pt>
                <c:pt idx="807">
                  <c:v>46.094127150782768</c:v>
                </c:pt>
                <c:pt idx="808">
                  <c:v>48.460013925288763</c:v>
                </c:pt>
                <c:pt idx="809">
                  <c:v>36.235887379449657</c:v>
                </c:pt>
                <c:pt idx="810">
                  <c:v>33.772686878619673</c:v>
                </c:pt>
                <c:pt idx="811">
                  <c:v>30.267169820916806</c:v>
                </c:pt>
                <c:pt idx="812">
                  <c:v>36.50235253818645</c:v>
                </c:pt>
                <c:pt idx="813">
                  <c:v>39.182577861551806</c:v>
                </c:pt>
                <c:pt idx="814">
                  <c:v>45.497557478642442</c:v>
                </c:pt>
                <c:pt idx="815">
                  <c:v>49.506429591421835</c:v>
                </c:pt>
                <c:pt idx="816">
                  <c:v>38.846271772512623</c:v>
                </c:pt>
                <c:pt idx="817">
                  <c:v>13.736930327462463</c:v>
                </c:pt>
                <c:pt idx="818">
                  <c:v>44.450192213409217</c:v>
                </c:pt>
                <c:pt idx="819">
                  <c:v>37.163262618816098</c:v>
                </c:pt>
                <c:pt idx="820">
                  <c:v>34.415240735492858</c:v>
                </c:pt>
                <c:pt idx="821">
                  <c:v>24.498144248829789</c:v>
                </c:pt>
                <c:pt idx="822">
                  <c:v>45.051805772191457</c:v>
                </c:pt>
                <c:pt idx="823">
                  <c:v>45.69260516811427</c:v>
                </c:pt>
                <c:pt idx="824">
                  <c:v>36.763033692074593</c:v>
                </c:pt>
                <c:pt idx="825">
                  <c:v>49.023165971074263</c:v>
                </c:pt>
                <c:pt idx="826">
                  <c:v>41.035781114950332</c:v>
                </c:pt>
                <c:pt idx="827">
                  <c:v>38.823768812416766</c:v>
                </c:pt>
                <c:pt idx="828">
                  <c:v>50.587759429501631</c:v>
                </c:pt>
                <c:pt idx="829">
                  <c:v>39.205047283306349</c:v>
                </c:pt>
                <c:pt idx="830">
                  <c:v>46.186717093167907</c:v>
                </c:pt>
                <c:pt idx="831">
                  <c:v>36.240943107832791</c:v>
                </c:pt>
                <c:pt idx="832">
                  <c:v>50.03103913047994</c:v>
                </c:pt>
                <c:pt idx="833">
                  <c:v>54.779321250914094</c:v>
                </c:pt>
                <c:pt idx="834">
                  <c:v>41.962600499908227</c:v>
                </c:pt>
                <c:pt idx="835">
                  <c:v>30.006568475310345</c:v>
                </c:pt>
                <c:pt idx="836">
                  <c:v>34.357662544487816</c:v>
                </c:pt>
                <c:pt idx="837">
                  <c:v>41.761729792862837</c:v>
                </c:pt>
                <c:pt idx="838">
                  <c:v>33.570691018746807</c:v>
                </c:pt>
                <c:pt idx="839">
                  <c:v>32.706014620038353</c:v>
                </c:pt>
                <c:pt idx="840">
                  <c:v>35.372547215435659</c:v>
                </c:pt>
                <c:pt idx="841">
                  <c:v>55.86234504949519</c:v>
                </c:pt>
                <c:pt idx="842">
                  <c:v>74.634531685688046</c:v>
                </c:pt>
                <c:pt idx="843">
                  <c:v>23.139841341856535</c:v>
                </c:pt>
                <c:pt idx="844">
                  <c:v>47.271582460679795</c:v>
                </c:pt>
                <c:pt idx="845">
                  <c:v>41.043306960795704</c:v>
                </c:pt>
                <c:pt idx="846">
                  <c:v>20.892939445869008</c:v>
                </c:pt>
                <c:pt idx="847">
                  <c:v>20.20469828940568</c:v>
                </c:pt>
                <c:pt idx="848">
                  <c:v>40.963790102075919</c:v>
                </c:pt>
                <c:pt idx="849">
                  <c:v>34.147619440051031</c:v>
                </c:pt>
                <c:pt idx="850">
                  <c:v>3.8061227067466739</c:v>
                </c:pt>
                <c:pt idx="851">
                  <c:v>39.714888938099598</c:v>
                </c:pt>
                <c:pt idx="852">
                  <c:v>35.413956159549492</c:v>
                </c:pt>
                <c:pt idx="853">
                  <c:v>49.474235866354</c:v>
                </c:pt>
                <c:pt idx="854">
                  <c:v>56.907040360604164</c:v>
                </c:pt>
                <c:pt idx="855">
                  <c:v>58.671412725138765</c:v>
                </c:pt>
                <c:pt idx="856">
                  <c:v>44.8568735314905</c:v>
                </c:pt>
                <c:pt idx="857">
                  <c:v>34.003822246922198</c:v>
                </c:pt>
                <c:pt idx="858">
                  <c:v>42.923523451184231</c:v>
                </c:pt>
                <c:pt idx="859">
                  <c:v>50.067310877849664</c:v>
                </c:pt>
                <c:pt idx="860">
                  <c:v>21.007640122924151</c:v>
                </c:pt>
                <c:pt idx="861">
                  <c:v>28.353672898291389</c:v>
                </c:pt>
                <c:pt idx="862">
                  <c:v>24.340200094788312</c:v>
                </c:pt>
                <c:pt idx="863">
                  <c:v>22.11380982277943</c:v>
                </c:pt>
                <c:pt idx="864">
                  <c:v>19.267797229705213</c:v>
                </c:pt>
                <c:pt idx="865">
                  <c:v>31.733916542643989</c:v>
                </c:pt>
                <c:pt idx="866">
                  <c:v>41.605323897546747</c:v>
                </c:pt>
                <c:pt idx="867">
                  <c:v>41.247660477642491</c:v>
                </c:pt>
                <c:pt idx="868">
                  <c:v>38.369640106071181</c:v>
                </c:pt>
                <c:pt idx="869">
                  <c:v>32.360017330838652</c:v>
                </c:pt>
                <c:pt idx="870">
                  <c:v>27.827423658691316</c:v>
                </c:pt>
                <c:pt idx="871">
                  <c:v>23.973875770891837</c:v>
                </c:pt>
                <c:pt idx="872">
                  <c:v>45.868824664413147</c:v>
                </c:pt>
                <c:pt idx="873">
                  <c:v>39.220650678560645</c:v>
                </c:pt>
                <c:pt idx="874">
                  <c:v>32.853278813521761</c:v>
                </c:pt>
                <c:pt idx="875">
                  <c:v>36.632651103227083</c:v>
                </c:pt>
                <c:pt idx="876">
                  <c:v>29.177779148968057</c:v>
                </c:pt>
                <c:pt idx="877">
                  <c:v>29.255853429259123</c:v>
                </c:pt>
                <c:pt idx="878">
                  <c:v>40.564952627792714</c:v>
                </c:pt>
                <c:pt idx="879">
                  <c:v>46.365192244227615</c:v>
                </c:pt>
                <c:pt idx="880">
                  <c:v>28.036919634747015</c:v>
                </c:pt>
                <c:pt idx="881">
                  <c:v>34.194144459744344</c:v>
                </c:pt>
                <c:pt idx="882">
                  <c:v>24.100815863637628</c:v>
                </c:pt>
                <c:pt idx="883">
                  <c:v>18.339523864511609</c:v>
                </c:pt>
                <c:pt idx="884">
                  <c:v>43.478615140098881</c:v>
                </c:pt>
                <c:pt idx="885">
                  <c:v>46.550674421439467</c:v>
                </c:pt>
                <c:pt idx="886">
                  <c:v>42.610404323749663</c:v>
                </c:pt>
                <c:pt idx="887">
                  <c:v>39.692406035216557</c:v>
                </c:pt>
                <c:pt idx="888">
                  <c:v>42.865118644345728</c:v>
                </c:pt>
                <c:pt idx="889">
                  <c:v>50.479943907736846</c:v>
                </c:pt>
                <c:pt idx="890">
                  <c:v>36.840295204120515</c:v>
                </c:pt>
                <c:pt idx="891">
                  <c:v>38.700563438574676</c:v>
                </c:pt>
                <c:pt idx="892">
                  <c:v>37.140727920143952</c:v>
                </c:pt>
                <c:pt idx="893">
                  <c:v>40.192666268709139</c:v>
                </c:pt>
                <c:pt idx="894">
                  <c:v>27.302650925256575</c:v>
                </c:pt>
                <c:pt idx="895">
                  <c:v>41.62485930531885</c:v>
                </c:pt>
                <c:pt idx="896">
                  <c:v>41.042424148614309</c:v>
                </c:pt>
                <c:pt idx="897">
                  <c:v>37.453990866539719</c:v>
                </c:pt>
                <c:pt idx="898">
                  <c:v>39.288147794999269</c:v>
                </c:pt>
                <c:pt idx="899">
                  <c:v>41.882538220586341</c:v>
                </c:pt>
                <c:pt idx="900">
                  <c:v>40.189814662048065</c:v>
                </c:pt>
                <c:pt idx="901">
                  <c:v>32.101716803687154</c:v>
                </c:pt>
                <c:pt idx="902">
                  <c:v>27.307885545413402</c:v>
                </c:pt>
                <c:pt idx="903">
                  <c:v>25.291772430697552</c:v>
                </c:pt>
                <c:pt idx="904">
                  <c:v>45.152352773660098</c:v>
                </c:pt>
                <c:pt idx="905">
                  <c:v>24.993748788616383</c:v>
                </c:pt>
                <c:pt idx="906">
                  <c:v>20.783005268480952</c:v>
                </c:pt>
                <c:pt idx="907">
                  <c:v>39.361970373065269</c:v>
                </c:pt>
                <c:pt idx="908">
                  <c:v>34.907826820959912</c:v>
                </c:pt>
                <c:pt idx="909">
                  <c:v>31.536242315317011</c:v>
                </c:pt>
                <c:pt idx="910">
                  <c:v>32.132075543295755</c:v>
                </c:pt>
                <c:pt idx="911">
                  <c:v>29.474087614043825</c:v>
                </c:pt>
                <c:pt idx="912">
                  <c:v>26.652121912942558</c:v>
                </c:pt>
                <c:pt idx="913">
                  <c:v>42.046736549067724</c:v>
                </c:pt>
                <c:pt idx="914">
                  <c:v>37.127856031138755</c:v>
                </c:pt>
                <c:pt idx="915">
                  <c:v>47.442210211015862</c:v>
                </c:pt>
                <c:pt idx="916">
                  <c:v>28.295645957741318</c:v>
                </c:pt>
                <c:pt idx="917">
                  <c:v>42.658682276037368</c:v>
                </c:pt>
                <c:pt idx="918">
                  <c:v>28.204086758769662</c:v>
                </c:pt>
                <c:pt idx="919">
                  <c:v>41.06126654332305</c:v>
                </c:pt>
                <c:pt idx="920">
                  <c:v>45.589375293534815</c:v>
                </c:pt>
                <c:pt idx="921">
                  <c:v>46.749634343160714</c:v>
                </c:pt>
                <c:pt idx="922">
                  <c:v>30.24912751119119</c:v>
                </c:pt>
                <c:pt idx="923">
                  <c:v>25.997777520628695</c:v>
                </c:pt>
                <c:pt idx="924">
                  <c:v>42.746664362463889</c:v>
                </c:pt>
                <c:pt idx="925">
                  <c:v>31.727025395721455</c:v>
                </c:pt>
                <c:pt idx="926">
                  <c:v>36.919269869144358</c:v>
                </c:pt>
                <c:pt idx="927">
                  <c:v>10.835929443709654</c:v>
                </c:pt>
                <c:pt idx="928">
                  <c:v>24.450401547540192</c:v>
                </c:pt>
                <c:pt idx="929">
                  <c:v>33.583581206797305</c:v>
                </c:pt>
                <c:pt idx="930">
                  <c:v>23.032406430237824</c:v>
                </c:pt>
                <c:pt idx="931">
                  <c:v>36.926062470643267</c:v>
                </c:pt>
                <c:pt idx="932">
                  <c:v>32.192407636617091</c:v>
                </c:pt>
                <c:pt idx="933">
                  <c:v>43.967935216347286</c:v>
                </c:pt>
                <c:pt idx="934">
                  <c:v>34.680543249053088</c:v>
                </c:pt>
                <c:pt idx="935">
                  <c:v>34.21012963421677</c:v>
                </c:pt>
                <c:pt idx="936">
                  <c:v>37.717883736755034</c:v>
                </c:pt>
                <c:pt idx="937">
                  <c:v>39.273039465163436</c:v>
                </c:pt>
                <c:pt idx="938">
                  <c:v>48.524968250176101</c:v>
                </c:pt>
                <c:pt idx="939">
                  <c:v>55.263261153961963</c:v>
                </c:pt>
                <c:pt idx="940">
                  <c:v>39.792910306537372</c:v>
                </c:pt>
                <c:pt idx="941">
                  <c:v>27.778873064316148</c:v>
                </c:pt>
                <c:pt idx="942">
                  <c:v>49.786433628698575</c:v>
                </c:pt>
                <c:pt idx="943">
                  <c:v>43.150981505647536</c:v>
                </c:pt>
                <c:pt idx="944">
                  <c:v>42.719394065444632</c:v>
                </c:pt>
                <c:pt idx="945">
                  <c:v>38.594484360661184</c:v>
                </c:pt>
                <c:pt idx="946">
                  <c:v>31.366660448864323</c:v>
                </c:pt>
                <c:pt idx="947">
                  <c:v>35.733477964876414</c:v>
                </c:pt>
                <c:pt idx="948">
                  <c:v>44.616468199415337</c:v>
                </c:pt>
                <c:pt idx="949">
                  <c:v>43.62372273258638</c:v>
                </c:pt>
                <c:pt idx="950">
                  <c:v>45.369353934049428</c:v>
                </c:pt>
                <c:pt idx="951">
                  <c:v>52.211296358676741</c:v>
                </c:pt>
                <c:pt idx="952">
                  <c:v>52.325117152191439</c:v>
                </c:pt>
                <c:pt idx="953">
                  <c:v>41.810533805869476</c:v>
                </c:pt>
                <c:pt idx="954">
                  <c:v>35.26080466051377</c:v>
                </c:pt>
                <c:pt idx="955">
                  <c:v>31.432530938359321</c:v>
                </c:pt>
                <c:pt idx="956">
                  <c:v>33.564291267171662</c:v>
                </c:pt>
                <c:pt idx="957">
                  <c:v>30.38014286178765</c:v>
                </c:pt>
                <c:pt idx="958">
                  <c:v>70.315168112448504</c:v>
                </c:pt>
                <c:pt idx="959">
                  <c:v>50.54022566088419</c:v>
                </c:pt>
                <c:pt idx="960">
                  <c:v>62.127697761498858</c:v>
                </c:pt>
                <c:pt idx="961">
                  <c:v>66.139282534153025</c:v>
                </c:pt>
                <c:pt idx="962">
                  <c:v>50.664019411668626</c:v>
                </c:pt>
                <c:pt idx="963">
                  <c:v>29.353514686906532</c:v>
                </c:pt>
                <c:pt idx="964">
                  <c:v>29.780445170376645</c:v>
                </c:pt>
                <c:pt idx="965">
                  <c:v>23.284411074098781</c:v>
                </c:pt>
                <c:pt idx="966">
                  <c:v>39.011591067572851</c:v>
                </c:pt>
                <c:pt idx="967">
                  <c:v>49.729264886077218</c:v>
                </c:pt>
                <c:pt idx="968">
                  <c:v>55.664859572454901</c:v>
                </c:pt>
                <c:pt idx="969">
                  <c:v>68.710530605396059</c:v>
                </c:pt>
                <c:pt idx="970">
                  <c:v>45.874762052916026</c:v>
                </c:pt>
                <c:pt idx="971">
                  <c:v>58.461080864204298</c:v>
                </c:pt>
                <c:pt idx="972">
                  <c:v>42.99927791017948</c:v>
                </c:pt>
                <c:pt idx="973">
                  <c:v>34.632192535814831</c:v>
                </c:pt>
                <c:pt idx="974">
                  <c:v>49.756974661056873</c:v>
                </c:pt>
                <c:pt idx="975">
                  <c:v>60.910790920238526</c:v>
                </c:pt>
                <c:pt idx="976">
                  <c:v>74.519769603481251</c:v>
                </c:pt>
                <c:pt idx="977">
                  <c:v>70.943708681770872</c:v>
                </c:pt>
                <c:pt idx="978">
                  <c:v>73.006177808377075</c:v>
                </c:pt>
                <c:pt idx="979">
                  <c:v>46.996484425638904</c:v>
                </c:pt>
                <c:pt idx="980">
                  <c:v>46.445472221911075</c:v>
                </c:pt>
                <c:pt idx="981">
                  <c:v>40.223800488303034</c:v>
                </c:pt>
                <c:pt idx="982">
                  <c:v>35.638171990694914</c:v>
                </c:pt>
                <c:pt idx="983">
                  <c:v>37.115001243399739</c:v>
                </c:pt>
                <c:pt idx="984">
                  <c:v>57.226888209188012</c:v>
                </c:pt>
                <c:pt idx="985">
                  <c:v>40.181316583356562</c:v>
                </c:pt>
                <c:pt idx="986">
                  <c:v>44.104907226240663</c:v>
                </c:pt>
                <c:pt idx="987">
                  <c:v>42.854729854946036</c:v>
                </c:pt>
                <c:pt idx="988">
                  <c:v>36.357813284203637</c:v>
                </c:pt>
                <c:pt idx="989">
                  <c:v>42.601525102385672</c:v>
                </c:pt>
                <c:pt idx="990">
                  <c:v>38.589416561638544</c:v>
                </c:pt>
                <c:pt idx="991">
                  <c:v>20.21380692092837</c:v>
                </c:pt>
                <c:pt idx="992">
                  <c:v>50.149923913433952</c:v>
                </c:pt>
                <c:pt idx="993">
                  <c:v>36.238057449293393</c:v>
                </c:pt>
                <c:pt idx="994">
                  <c:v>38.464703811424243</c:v>
                </c:pt>
                <c:pt idx="995">
                  <c:v>44.771048234474492</c:v>
                </c:pt>
                <c:pt idx="996">
                  <c:v>50.351324227841722</c:v>
                </c:pt>
                <c:pt idx="997">
                  <c:v>54.979463656411355</c:v>
                </c:pt>
                <c:pt idx="998">
                  <c:v>56.488143234691641</c:v>
                </c:pt>
                <c:pt idx="999">
                  <c:v>71.99449159967341</c:v>
                </c:pt>
                <c:pt idx="1000">
                  <c:v>74.066972422921907</c:v>
                </c:pt>
                <c:pt idx="1001">
                  <c:v>57.103934261345437</c:v>
                </c:pt>
                <c:pt idx="1002">
                  <c:v>58.538270469981903</c:v>
                </c:pt>
                <c:pt idx="1003">
                  <c:v>42.078624658232449</c:v>
                </c:pt>
              </c:numCache>
            </c:numRef>
          </c:yVal>
          <c:smooth val="1"/>
        </c:ser>
        <c:dLbls>
          <c:showLegendKey val="0"/>
          <c:showVal val="0"/>
          <c:showCatName val="0"/>
          <c:showSerName val="0"/>
          <c:showPercent val="0"/>
          <c:showBubbleSize val="0"/>
        </c:dLbls>
        <c:axId val="344416848"/>
        <c:axId val="344414496"/>
      </c:scatterChart>
      <c:scatterChart>
        <c:scatterStyle val="smoothMarker"/>
        <c:varyColors val="0"/>
        <c:ser>
          <c:idx val="0"/>
          <c:order val="0"/>
          <c:tx>
            <c:v>Ειδική ενέργεια</c:v>
          </c:tx>
          <c:spPr>
            <a:ln w="19050">
              <a:solidFill>
                <a:srgbClr val="FF0000"/>
              </a:solidFill>
              <a:prstDash val="sysDash"/>
            </a:ln>
          </c:spPr>
          <c:marker>
            <c:symbol val="none"/>
          </c:marker>
          <c:xVal>
            <c:numRef>
              <c:f>Φύλλο1!$C$4:$C$1007</c:f>
              <c:numCache>
                <c:formatCode>0</c:formatCode>
                <c:ptCount val="1004"/>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pt idx="61">
                  <c:v>14949.386</c:v>
                </c:pt>
                <c:pt idx="62">
                  <c:v>14947.884</c:v>
                </c:pt>
                <c:pt idx="63">
                  <c:v>14946.427</c:v>
                </c:pt>
                <c:pt idx="64">
                  <c:v>14944.907999999999</c:v>
                </c:pt>
                <c:pt idx="65">
                  <c:v>14943.39</c:v>
                </c:pt>
                <c:pt idx="66">
                  <c:v>14940.39</c:v>
                </c:pt>
                <c:pt idx="67">
                  <c:v>14938.898999999999</c:v>
                </c:pt>
                <c:pt idx="68">
                  <c:v>14937.394</c:v>
                </c:pt>
                <c:pt idx="69">
                  <c:v>14935.902</c:v>
                </c:pt>
                <c:pt idx="70">
                  <c:v>14934.396000000001</c:v>
                </c:pt>
                <c:pt idx="71">
                  <c:v>14932.913</c:v>
                </c:pt>
                <c:pt idx="72">
                  <c:v>14931.384</c:v>
                </c:pt>
                <c:pt idx="73">
                  <c:v>14929.892</c:v>
                </c:pt>
                <c:pt idx="74">
                  <c:v>14928.391</c:v>
                </c:pt>
                <c:pt idx="75">
                  <c:v>14926.9</c:v>
                </c:pt>
                <c:pt idx="76">
                  <c:v>14925.41</c:v>
                </c:pt>
                <c:pt idx="77">
                  <c:v>14923.894</c:v>
                </c:pt>
                <c:pt idx="78">
                  <c:v>14922.394</c:v>
                </c:pt>
                <c:pt idx="79">
                  <c:v>14920.912</c:v>
                </c:pt>
                <c:pt idx="80">
                  <c:v>14919.415000000001</c:v>
                </c:pt>
                <c:pt idx="81">
                  <c:v>14917.903</c:v>
                </c:pt>
                <c:pt idx="82">
                  <c:v>14916.386</c:v>
                </c:pt>
                <c:pt idx="83">
                  <c:v>14914.903</c:v>
                </c:pt>
                <c:pt idx="84">
                  <c:v>14911.914000000001</c:v>
                </c:pt>
                <c:pt idx="85">
                  <c:v>14910.412</c:v>
                </c:pt>
                <c:pt idx="86">
                  <c:v>14908.897000000001</c:v>
                </c:pt>
                <c:pt idx="87">
                  <c:v>14907.397999999999</c:v>
                </c:pt>
                <c:pt idx="88">
                  <c:v>14905.925999999999</c:v>
                </c:pt>
                <c:pt idx="89">
                  <c:v>14904.415000000001</c:v>
                </c:pt>
                <c:pt idx="90">
                  <c:v>14902.891</c:v>
                </c:pt>
                <c:pt idx="91">
                  <c:v>14901.406000000001</c:v>
                </c:pt>
                <c:pt idx="92">
                  <c:v>14899.907999999999</c:v>
                </c:pt>
                <c:pt idx="93">
                  <c:v>14898.4</c:v>
                </c:pt>
                <c:pt idx="94">
                  <c:v>14896.907999999999</c:v>
                </c:pt>
                <c:pt idx="95">
                  <c:v>14895.419</c:v>
                </c:pt>
                <c:pt idx="96">
                  <c:v>14893.924000000001</c:v>
                </c:pt>
                <c:pt idx="97">
                  <c:v>14892.418</c:v>
                </c:pt>
                <c:pt idx="98">
                  <c:v>14890.928</c:v>
                </c:pt>
                <c:pt idx="99">
                  <c:v>14889.421</c:v>
                </c:pt>
                <c:pt idx="100">
                  <c:v>14887.913</c:v>
                </c:pt>
                <c:pt idx="101">
                  <c:v>14886.429</c:v>
                </c:pt>
                <c:pt idx="102">
                  <c:v>14884.922</c:v>
                </c:pt>
                <c:pt idx="103">
                  <c:v>14883.415000000001</c:v>
                </c:pt>
                <c:pt idx="104">
                  <c:v>14881.922</c:v>
                </c:pt>
                <c:pt idx="105">
                  <c:v>14880.406999999999</c:v>
                </c:pt>
                <c:pt idx="106">
                  <c:v>14878.914000000001</c:v>
                </c:pt>
                <c:pt idx="107">
                  <c:v>14877.412</c:v>
                </c:pt>
                <c:pt idx="108">
                  <c:v>14875.912</c:v>
                </c:pt>
                <c:pt idx="109">
                  <c:v>14872.938</c:v>
                </c:pt>
                <c:pt idx="110">
                  <c:v>14871.41</c:v>
                </c:pt>
                <c:pt idx="111">
                  <c:v>14869.919</c:v>
                </c:pt>
                <c:pt idx="112">
                  <c:v>14868.454</c:v>
                </c:pt>
                <c:pt idx="113">
                  <c:v>14866.94</c:v>
                </c:pt>
                <c:pt idx="114">
                  <c:v>14865.432000000001</c:v>
                </c:pt>
                <c:pt idx="115">
                  <c:v>14863.915000000001</c:v>
                </c:pt>
                <c:pt idx="116">
                  <c:v>14862.428</c:v>
                </c:pt>
                <c:pt idx="117">
                  <c:v>14860.941999999999</c:v>
                </c:pt>
                <c:pt idx="118">
                  <c:v>14859.42</c:v>
                </c:pt>
                <c:pt idx="119">
                  <c:v>14857.921</c:v>
                </c:pt>
                <c:pt idx="120">
                  <c:v>14856.419</c:v>
                </c:pt>
                <c:pt idx="121">
                  <c:v>14854.915999999999</c:v>
                </c:pt>
                <c:pt idx="122">
                  <c:v>14853.434999999999</c:v>
                </c:pt>
                <c:pt idx="123">
                  <c:v>14851.927</c:v>
                </c:pt>
                <c:pt idx="124">
                  <c:v>14850.4</c:v>
                </c:pt>
                <c:pt idx="125">
                  <c:v>14848.94</c:v>
                </c:pt>
                <c:pt idx="126">
                  <c:v>14847.428</c:v>
                </c:pt>
                <c:pt idx="127">
                  <c:v>14845.945</c:v>
                </c:pt>
                <c:pt idx="128">
                  <c:v>14844.455</c:v>
                </c:pt>
                <c:pt idx="129">
                  <c:v>14842.922</c:v>
                </c:pt>
                <c:pt idx="130">
                  <c:v>14841.421</c:v>
                </c:pt>
                <c:pt idx="131">
                  <c:v>14839.934999999999</c:v>
                </c:pt>
                <c:pt idx="132">
                  <c:v>14838.423000000001</c:v>
                </c:pt>
                <c:pt idx="133">
                  <c:v>14836.936</c:v>
                </c:pt>
                <c:pt idx="134">
                  <c:v>14835.449000000001</c:v>
                </c:pt>
                <c:pt idx="135">
                  <c:v>14833.936</c:v>
                </c:pt>
                <c:pt idx="136">
                  <c:v>14832.444</c:v>
                </c:pt>
                <c:pt idx="137">
                  <c:v>14830.92</c:v>
                </c:pt>
                <c:pt idx="138">
                  <c:v>14829.445</c:v>
                </c:pt>
                <c:pt idx="139">
                  <c:v>14827.9</c:v>
                </c:pt>
                <c:pt idx="140">
                  <c:v>14826.433000000001</c:v>
                </c:pt>
                <c:pt idx="141">
                  <c:v>14824.945</c:v>
                </c:pt>
                <c:pt idx="142">
                  <c:v>14823.44</c:v>
                </c:pt>
                <c:pt idx="143">
                  <c:v>14821.916999999999</c:v>
                </c:pt>
                <c:pt idx="144">
                  <c:v>14820.418</c:v>
                </c:pt>
                <c:pt idx="145">
                  <c:v>14818.94</c:v>
                </c:pt>
                <c:pt idx="146">
                  <c:v>14817.421</c:v>
                </c:pt>
                <c:pt idx="147">
                  <c:v>14815.923000000001</c:v>
                </c:pt>
                <c:pt idx="148">
                  <c:v>14814.434999999999</c:v>
                </c:pt>
                <c:pt idx="149">
                  <c:v>14811.429</c:v>
                </c:pt>
                <c:pt idx="150">
                  <c:v>14809.918</c:v>
                </c:pt>
                <c:pt idx="151">
                  <c:v>14808.431</c:v>
                </c:pt>
                <c:pt idx="152">
                  <c:v>14806.924000000001</c:v>
                </c:pt>
                <c:pt idx="153">
                  <c:v>14805.436</c:v>
                </c:pt>
                <c:pt idx="154">
                  <c:v>14803.928</c:v>
                </c:pt>
                <c:pt idx="155">
                  <c:v>14802.433000000001</c:v>
                </c:pt>
                <c:pt idx="156">
                  <c:v>14800.957</c:v>
                </c:pt>
                <c:pt idx="157">
                  <c:v>14799.431</c:v>
                </c:pt>
                <c:pt idx="158">
                  <c:v>14797.9</c:v>
                </c:pt>
                <c:pt idx="159">
                  <c:v>14796.431</c:v>
                </c:pt>
                <c:pt idx="160">
                  <c:v>14794.94</c:v>
                </c:pt>
                <c:pt idx="161">
                  <c:v>14793.439</c:v>
                </c:pt>
                <c:pt idx="162">
                  <c:v>14791.933000000001</c:v>
                </c:pt>
                <c:pt idx="163">
                  <c:v>14790.45</c:v>
                </c:pt>
                <c:pt idx="164">
                  <c:v>14788.933000000001</c:v>
                </c:pt>
                <c:pt idx="165">
                  <c:v>14787.429</c:v>
                </c:pt>
                <c:pt idx="166">
                  <c:v>14785.934999999999</c:v>
                </c:pt>
                <c:pt idx="167">
                  <c:v>14784.442999999999</c:v>
                </c:pt>
                <c:pt idx="168">
                  <c:v>14782.941999999999</c:v>
                </c:pt>
                <c:pt idx="169">
                  <c:v>14781.449000000001</c:v>
                </c:pt>
                <c:pt idx="170">
                  <c:v>14779.945</c:v>
                </c:pt>
                <c:pt idx="171">
                  <c:v>14778.449000000001</c:v>
                </c:pt>
                <c:pt idx="172">
                  <c:v>14776.941999999999</c:v>
                </c:pt>
                <c:pt idx="173">
                  <c:v>14775.45</c:v>
                </c:pt>
                <c:pt idx="174">
                  <c:v>14773.925999999999</c:v>
                </c:pt>
                <c:pt idx="175">
                  <c:v>14770.95</c:v>
                </c:pt>
                <c:pt idx="176">
                  <c:v>14769.45</c:v>
                </c:pt>
                <c:pt idx="177">
                  <c:v>14767.98</c:v>
                </c:pt>
                <c:pt idx="178">
                  <c:v>14766.453</c:v>
                </c:pt>
                <c:pt idx="179">
                  <c:v>14764.941000000001</c:v>
                </c:pt>
                <c:pt idx="180">
                  <c:v>14763.4</c:v>
                </c:pt>
                <c:pt idx="181">
                  <c:v>14761.9</c:v>
                </c:pt>
                <c:pt idx="182">
                  <c:v>14760.449000000001</c:v>
                </c:pt>
                <c:pt idx="183">
                  <c:v>14758.933999999999</c:v>
                </c:pt>
                <c:pt idx="184">
                  <c:v>14757.453</c:v>
                </c:pt>
                <c:pt idx="185">
                  <c:v>14755.957</c:v>
                </c:pt>
                <c:pt idx="186">
                  <c:v>14754.459000000001</c:v>
                </c:pt>
                <c:pt idx="187">
                  <c:v>14752.955</c:v>
                </c:pt>
                <c:pt idx="188">
                  <c:v>14751.44</c:v>
                </c:pt>
                <c:pt idx="189">
                  <c:v>14749.949000000001</c:v>
                </c:pt>
                <c:pt idx="190">
                  <c:v>14748.460999999999</c:v>
                </c:pt>
                <c:pt idx="191">
                  <c:v>14746.934999999999</c:v>
                </c:pt>
                <c:pt idx="192">
                  <c:v>14745.438</c:v>
                </c:pt>
                <c:pt idx="193">
                  <c:v>14743.945</c:v>
                </c:pt>
                <c:pt idx="194">
                  <c:v>14742.464</c:v>
                </c:pt>
                <c:pt idx="195">
                  <c:v>14740.941999999999</c:v>
                </c:pt>
                <c:pt idx="196">
                  <c:v>14739.453</c:v>
                </c:pt>
                <c:pt idx="197">
                  <c:v>14737.964</c:v>
                </c:pt>
                <c:pt idx="198">
                  <c:v>14736.448</c:v>
                </c:pt>
                <c:pt idx="199">
                  <c:v>14734.947</c:v>
                </c:pt>
                <c:pt idx="200">
                  <c:v>14733.450999999999</c:v>
                </c:pt>
                <c:pt idx="201">
                  <c:v>14731.939</c:v>
                </c:pt>
                <c:pt idx="202">
                  <c:v>14730.444</c:v>
                </c:pt>
                <c:pt idx="203">
                  <c:v>14728.944</c:v>
                </c:pt>
                <c:pt idx="204">
                  <c:v>14727.447</c:v>
                </c:pt>
                <c:pt idx="205">
                  <c:v>14725.941000000001</c:v>
                </c:pt>
                <c:pt idx="206">
                  <c:v>14724.449000000001</c:v>
                </c:pt>
                <c:pt idx="207">
                  <c:v>14722.965</c:v>
                </c:pt>
                <c:pt idx="208">
                  <c:v>14721.468000000001</c:v>
                </c:pt>
                <c:pt idx="209">
                  <c:v>14719.967000000001</c:v>
                </c:pt>
                <c:pt idx="210">
                  <c:v>14718.457</c:v>
                </c:pt>
                <c:pt idx="211">
                  <c:v>14716.96</c:v>
                </c:pt>
                <c:pt idx="212">
                  <c:v>14715.432000000001</c:v>
                </c:pt>
                <c:pt idx="213">
                  <c:v>14713.933999999999</c:v>
                </c:pt>
                <c:pt idx="214">
                  <c:v>14712.454</c:v>
                </c:pt>
                <c:pt idx="215">
                  <c:v>14710.951999999999</c:v>
                </c:pt>
                <c:pt idx="216">
                  <c:v>14709.450999999999</c:v>
                </c:pt>
                <c:pt idx="217">
                  <c:v>14707.960999999999</c:v>
                </c:pt>
                <c:pt idx="218">
                  <c:v>14706.438</c:v>
                </c:pt>
                <c:pt idx="219">
                  <c:v>14704.939</c:v>
                </c:pt>
                <c:pt idx="220">
                  <c:v>14703.447</c:v>
                </c:pt>
                <c:pt idx="221">
                  <c:v>14701.967000000001</c:v>
                </c:pt>
                <c:pt idx="222">
                  <c:v>14700.472</c:v>
                </c:pt>
                <c:pt idx="223">
                  <c:v>14698.981</c:v>
                </c:pt>
                <c:pt idx="224">
                  <c:v>14697.466</c:v>
                </c:pt>
                <c:pt idx="225">
                  <c:v>14695.964</c:v>
                </c:pt>
                <c:pt idx="226">
                  <c:v>14694.451999999999</c:v>
                </c:pt>
                <c:pt idx="227">
                  <c:v>14692.941999999999</c:v>
                </c:pt>
                <c:pt idx="228">
                  <c:v>14689.968000000001</c:v>
                </c:pt>
                <c:pt idx="229">
                  <c:v>14688.459000000001</c:v>
                </c:pt>
                <c:pt idx="230">
                  <c:v>14686.963</c:v>
                </c:pt>
                <c:pt idx="231">
                  <c:v>14683.968999999999</c:v>
                </c:pt>
                <c:pt idx="232">
                  <c:v>14682.450999999999</c:v>
                </c:pt>
                <c:pt idx="233">
                  <c:v>14680.966</c:v>
                </c:pt>
                <c:pt idx="234">
                  <c:v>14679.5</c:v>
                </c:pt>
                <c:pt idx="235">
                  <c:v>14677.953</c:v>
                </c:pt>
                <c:pt idx="236">
                  <c:v>14670.472</c:v>
                </c:pt>
                <c:pt idx="237">
                  <c:v>14668.966</c:v>
                </c:pt>
                <c:pt idx="238">
                  <c:v>14667.481</c:v>
                </c:pt>
                <c:pt idx="239">
                  <c:v>14665.968000000001</c:v>
                </c:pt>
                <c:pt idx="240">
                  <c:v>14664.468999999999</c:v>
                </c:pt>
                <c:pt idx="241">
                  <c:v>14662.968999999999</c:v>
                </c:pt>
                <c:pt idx="242">
                  <c:v>14661.471</c:v>
                </c:pt>
                <c:pt idx="243">
                  <c:v>14659.963</c:v>
                </c:pt>
                <c:pt idx="244">
                  <c:v>14658.467000000001</c:v>
                </c:pt>
                <c:pt idx="245">
                  <c:v>14656.97</c:v>
                </c:pt>
                <c:pt idx="246">
                  <c:v>14655.4</c:v>
                </c:pt>
                <c:pt idx="247">
                  <c:v>14653.96</c:v>
                </c:pt>
                <c:pt idx="248">
                  <c:v>14652.474</c:v>
                </c:pt>
                <c:pt idx="249">
                  <c:v>14650.96</c:v>
                </c:pt>
                <c:pt idx="250">
                  <c:v>14649.462</c:v>
                </c:pt>
                <c:pt idx="251">
                  <c:v>14647.97</c:v>
                </c:pt>
                <c:pt idx="252">
                  <c:v>14646.473</c:v>
                </c:pt>
                <c:pt idx="253">
                  <c:v>14645</c:v>
                </c:pt>
                <c:pt idx="254">
                  <c:v>14643.474</c:v>
                </c:pt>
                <c:pt idx="255">
                  <c:v>14641.965</c:v>
                </c:pt>
                <c:pt idx="256">
                  <c:v>14638.966</c:v>
                </c:pt>
                <c:pt idx="257">
                  <c:v>14637.467000000001</c:v>
                </c:pt>
                <c:pt idx="258">
                  <c:v>14636.005999999999</c:v>
                </c:pt>
                <c:pt idx="259">
                  <c:v>14634.475</c:v>
                </c:pt>
                <c:pt idx="260">
                  <c:v>14632.985000000001</c:v>
                </c:pt>
                <c:pt idx="261">
                  <c:v>14631.484</c:v>
                </c:pt>
                <c:pt idx="262">
                  <c:v>14629.972</c:v>
                </c:pt>
                <c:pt idx="263">
                  <c:v>14628.478999999999</c:v>
                </c:pt>
                <c:pt idx="264">
                  <c:v>14627.009</c:v>
                </c:pt>
                <c:pt idx="265">
                  <c:v>14625.503000000001</c:v>
                </c:pt>
                <c:pt idx="266">
                  <c:v>14623.98</c:v>
                </c:pt>
                <c:pt idx="267">
                  <c:v>14622.5</c:v>
                </c:pt>
                <c:pt idx="268">
                  <c:v>14620.995000000001</c:v>
                </c:pt>
                <c:pt idx="269">
                  <c:v>14619.478999999999</c:v>
                </c:pt>
                <c:pt idx="270">
                  <c:v>14618.004999999999</c:v>
                </c:pt>
                <c:pt idx="271">
                  <c:v>14616.513000000001</c:v>
                </c:pt>
                <c:pt idx="272">
                  <c:v>14604.522999999999</c:v>
                </c:pt>
                <c:pt idx="273">
                  <c:v>14602.986000000001</c:v>
                </c:pt>
                <c:pt idx="274">
                  <c:v>14601.496999999999</c:v>
                </c:pt>
                <c:pt idx="275">
                  <c:v>14599.992</c:v>
                </c:pt>
                <c:pt idx="276">
                  <c:v>14598.485000000001</c:v>
                </c:pt>
                <c:pt idx="277">
                  <c:v>14596.989</c:v>
                </c:pt>
                <c:pt idx="278">
                  <c:v>14595.495000000001</c:v>
                </c:pt>
                <c:pt idx="279">
                  <c:v>14593.984</c:v>
                </c:pt>
                <c:pt idx="280">
                  <c:v>14592.49</c:v>
                </c:pt>
                <c:pt idx="281">
                  <c:v>14591.004999999999</c:v>
                </c:pt>
                <c:pt idx="282">
                  <c:v>14589.48</c:v>
                </c:pt>
                <c:pt idx="283">
                  <c:v>14587.977000000001</c:v>
                </c:pt>
                <c:pt idx="284">
                  <c:v>14586.508</c:v>
                </c:pt>
                <c:pt idx="285">
                  <c:v>14584.987999999999</c:v>
                </c:pt>
                <c:pt idx="286">
                  <c:v>14583.511</c:v>
                </c:pt>
                <c:pt idx="287">
                  <c:v>14581.994000000001</c:v>
                </c:pt>
                <c:pt idx="288">
                  <c:v>14580.477999999999</c:v>
                </c:pt>
                <c:pt idx="289">
                  <c:v>14579.009</c:v>
                </c:pt>
                <c:pt idx="290">
                  <c:v>14577.496999999999</c:v>
                </c:pt>
                <c:pt idx="291">
                  <c:v>14575.981</c:v>
                </c:pt>
                <c:pt idx="292">
                  <c:v>14574.496999999999</c:v>
                </c:pt>
                <c:pt idx="293">
                  <c:v>14572.989</c:v>
                </c:pt>
                <c:pt idx="294">
                  <c:v>14571.504999999999</c:v>
                </c:pt>
                <c:pt idx="295">
                  <c:v>14570</c:v>
                </c:pt>
                <c:pt idx="296">
                  <c:v>14568.489</c:v>
                </c:pt>
                <c:pt idx="297">
                  <c:v>14566.998</c:v>
                </c:pt>
                <c:pt idx="298">
                  <c:v>14565.501</c:v>
                </c:pt>
                <c:pt idx="299">
                  <c:v>14563.994000000001</c:v>
                </c:pt>
                <c:pt idx="300">
                  <c:v>14562.513000000001</c:v>
                </c:pt>
                <c:pt idx="301">
                  <c:v>14560.993</c:v>
                </c:pt>
                <c:pt idx="302">
                  <c:v>14559.491</c:v>
                </c:pt>
                <c:pt idx="303">
                  <c:v>14558.004999999999</c:v>
                </c:pt>
                <c:pt idx="304">
                  <c:v>14556.484</c:v>
                </c:pt>
                <c:pt idx="305">
                  <c:v>14554.987999999999</c:v>
                </c:pt>
                <c:pt idx="306">
                  <c:v>14553.494000000001</c:v>
                </c:pt>
                <c:pt idx="307">
                  <c:v>14551.992</c:v>
                </c:pt>
                <c:pt idx="308">
                  <c:v>14550.494000000001</c:v>
                </c:pt>
                <c:pt idx="309">
                  <c:v>14548.998</c:v>
                </c:pt>
                <c:pt idx="317">
                  <c:v>14547.491</c:v>
                </c:pt>
                <c:pt idx="318">
                  <c:v>14546.005999999999</c:v>
                </c:pt>
                <c:pt idx="319">
                  <c:v>14544.507</c:v>
                </c:pt>
                <c:pt idx="320">
                  <c:v>14543.008</c:v>
                </c:pt>
                <c:pt idx="321">
                  <c:v>14541.485000000001</c:v>
                </c:pt>
                <c:pt idx="322">
                  <c:v>14539.987999999999</c:v>
                </c:pt>
                <c:pt idx="323">
                  <c:v>14538.494000000001</c:v>
                </c:pt>
                <c:pt idx="324">
                  <c:v>14537.011</c:v>
                </c:pt>
                <c:pt idx="325">
                  <c:v>14535.518</c:v>
                </c:pt>
                <c:pt idx="326">
                  <c:v>14534</c:v>
                </c:pt>
                <c:pt idx="327">
                  <c:v>14532.489</c:v>
                </c:pt>
                <c:pt idx="328">
                  <c:v>14530.995999999999</c:v>
                </c:pt>
                <c:pt idx="329">
                  <c:v>14529.513000000001</c:v>
                </c:pt>
                <c:pt idx="330">
                  <c:v>14528.004999999999</c:v>
                </c:pt>
                <c:pt idx="331">
                  <c:v>14526.505999999999</c:v>
                </c:pt>
                <c:pt idx="332">
                  <c:v>14524.986999999999</c:v>
                </c:pt>
                <c:pt idx="333">
                  <c:v>14523.51</c:v>
                </c:pt>
                <c:pt idx="334">
                  <c:v>14521.993</c:v>
                </c:pt>
                <c:pt idx="335">
                  <c:v>14520.502</c:v>
                </c:pt>
                <c:pt idx="336">
                  <c:v>14518.99</c:v>
                </c:pt>
                <c:pt idx="337">
                  <c:v>14517.531999999999</c:v>
                </c:pt>
                <c:pt idx="338">
                  <c:v>14516.025</c:v>
                </c:pt>
                <c:pt idx="339" formatCode="0.0">
                  <c:v>14488.987999999999</c:v>
                </c:pt>
                <c:pt idx="340" formatCode="0.0">
                  <c:v>14487.486999999999</c:v>
                </c:pt>
                <c:pt idx="341" formatCode="0.0">
                  <c:v>14485.995999999999</c:v>
                </c:pt>
                <c:pt idx="342" formatCode="0.0">
                  <c:v>14484.48</c:v>
                </c:pt>
                <c:pt idx="343" formatCode="0.0">
                  <c:v>14482.984</c:v>
                </c:pt>
                <c:pt idx="344" formatCode="0.0">
                  <c:v>14481.493</c:v>
                </c:pt>
                <c:pt idx="345" formatCode="0.0">
                  <c:v>14480.007</c:v>
                </c:pt>
                <c:pt idx="346" formatCode="0.0">
                  <c:v>14478.495999999999</c:v>
                </c:pt>
                <c:pt idx="347" formatCode="0.0">
                  <c:v>14476.995000000001</c:v>
                </c:pt>
                <c:pt idx="348" formatCode="0.0">
                  <c:v>14475.52</c:v>
                </c:pt>
                <c:pt idx="349" formatCode="0.0">
                  <c:v>14474</c:v>
                </c:pt>
                <c:pt idx="350" formatCode="0.0">
                  <c:v>14472.504999999999</c:v>
                </c:pt>
                <c:pt idx="351" formatCode="0.0">
                  <c:v>14470.987999999999</c:v>
                </c:pt>
                <c:pt idx="352" formatCode="0.0">
                  <c:v>14469.495999999999</c:v>
                </c:pt>
                <c:pt idx="353" formatCode="0.0">
                  <c:v>14468.001</c:v>
                </c:pt>
                <c:pt idx="354" formatCode="0.0">
                  <c:v>14466.502</c:v>
                </c:pt>
                <c:pt idx="355" formatCode="0.0">
                  <c:v>14465.004000000001</c:v>
                </c:pt>
                <c:pt idx="356" formatCode="0.0">
                  <c:v>14463.521000000001</c:v>
                </c:pt>
                <c:pt idx="357" formatCode="0.0">
                  <c:v>14462.017</c:v>
                </c:pt>
                <c:pt idx="358" formatCode="0.0">
                  <c:v>14460.507</c:v>
                </c:pt>
                <c:pt idx="359" formatCode="0.0">
                  <c:v>14459.028</c:v>
                </c:pt>
                <c:pt idx="360" formatCode="0.0">
                  <c:v>14457.491</c:v>
                </c:pt>
                <c:pt idx="361" formatCode="0.0">
                  <c:v>14456.012000000001</c:v>
                </c:pt>
                <c:pt idx="362" formatCode="0.0">
                  <c:v>14454.51</c:v>
                </c:pt>
                <c:pt idx="363" formatCode="0.0">
                  <c:v>14453.025</c:v>
                </c:pt>
                <c:pt idx="364" formatCode="0.0">
                  <c:v>14451.504000000001</c:v>
                </c:pt>
                <c:pt idx="365" formatCode="0.0">
                  <c:v>14448.504999999999</c:v>
                </c:pt>
                <c:pt idx="366" formatCode="0.0">
                  <c:v>14447.004000000001</c:v>
                </c:pt>
                <c:pt idx="367" formatCode="0.0">
                  <c:v>14445.505999999999</c:v>
                </c:pt>
                <c:pt idx="368" formatCode="0.0">
                  <c:v>14444.009</c:v>
                </c:pt>
                <c:pt idx="369" formatCode="0.0">
                  <c:v>14442.51</c:v>
                </c:pt>
                <c:pt idx="370" formatCode="0.0">
                  <c:v>14441.026</c:v>
                </c:pt>
                <c:pt idx="371" formatCode="0.0">
                  <c:v>14439.51</c:v>
                </c:pt>
                <c:pt idx="372" formatCode="0.0">
                  <c:v>14438.025</c:v>
                </c:pt>
                <c:pt idx="373" formatCode="0.0">
                  <c:v>14436.514999999999</c:v>
                </c:pt>
                <c:pt idx="374" formatCode="0.0">
                  <c:v>14435.025</c:v>
                </c:pt>
                <c:pt idx="375" formatCode="0.0">
                  <c:v>14433.507</c:v>
                </c:pt>
                <c:pt idx="376" formatCode="0.0">
                  <c:v>14432.009</c:v>
                </c:pt>
                <c:pt idx="377" formatCode="0.0">
                  <c:v>14430.5</c:v>
                </c:pt>
                <c:pt idx="378" formatCode="0.0">
                  <c:v>14429.003000000001</c:v>
                </c:pt>
                <c:pt idx="379" formatCode="0.0">
                  <c:v>14427.523999999999</c:v>
                </c:pt>
                <c:pt idx="380" formatCode="0.0">
                  <c:v>14424.513000000001</c:v>
                </c:pt>
                <c:pt idx="381" formatCode="0.0">
                  <c:v>14423.022000000001</c:v>
                </c:pt>
                <c:pt idx="382" formatCode="0.0">
                  <c:v>14421.519</c:v>
                </c:pt>
                <c:pt idx="383" formatCode="0.0">
                  <c:v>14420.032999999999</c:v>
                </c:pt>
                <c:pt idx="384" formatCode="0.0">
                  <c:v>14418.521000000001</c:v>
                </c:pt>
                <c:pt idx="385" formatCode="0.0">
                  <c:v>14417.016</c:v>
                </c:pt>
                <c:pt idx="386" formatCode="0.0">
                  <c:v>14415.514999999999</c:v>
                </c:pt>
                <c:pt idx="387" formatCode="0.0">
                  <c:v>14414.031000000001</c:v>
                </c:pt>
                <c:pt idx="388" formatCode="0.0">
                  <c:v>14412.51</c:v>
                </c:pt>
                <c:pt idx="389" formatCode="0.0">
                  <c:v>14411.014999999999</c:v>
                </c:pt>
                <c:pt idx="390" formatCode="0.0">
                  <c:v>14409.525</c:v>
                </c:pt>
                <c:pt idx="391" formatCode="0.0">
                  <c:v>14408.040999999999</c:v>
                </c:pt>
                <c:pt idx="392" formatCode="0.0">
                  <c:v>14406.539000000001</c:v>
                </c:pt>
                <c:pt idx="393" formatCode="0.0">
                  <c:v>14405.039000000001</c:v>
                </c:pt>
                <c:pt idx="394" formatCode="0.0">
                  <c:v>14403.539000000001</c:v>
                </c:pt>
                <c:pt idx="395" formatCode="0.0">
                  <c:v>14402.027</c:v>
                </c:pt>
                <c:pt idx="396" formatCode="0.0">
                  <c:v>14400.531000000001</c:v>
                </c:pt>
                <c:pt idx="397" formatCode="0.0">
                  <c:v>14399.040999999999</c:v>
                </c:pt>
                <c:pt idx="398" formatCode="0.0">
                  <c:v>14397.535</c:v>
                </c:pt>
                <c:pt idx="399" formatCode="0.0">
                  <c:v>14396.027</c:v>
                </c:pt>
                <c:pt idx="400" formatCode="0.0">
                  <c:v>14394.529</c:v>
                </c:pt>
                <c:pt idx="404" formatCode="0.0">
                  <c:v>14391.541999999999</c:v>
                </c:pt>
                <c:pt idx="405" formatCode="0.0">
                  <c:v>14390.037</c:v>
                </c:pt>
                <c:pt idx="406" formatCode="0.0">
                  <c:v>14388.555</c:v>
                </c:pt>
                <c:pt idx="407" formatCode="0.0">
                  <c:v>14387.027</c:v>
                </c:pt>
                <c:pt idx="408" formatCode="0.0">
                  <c:v>14385.531000000001</c:v>
                </c:pt>
                <c:pt idx="409" formatCode="0.0">
                  <c:v>14384.032999999999</c:v>
                </c:pt>
                <c:pt idx="410" formatCode="0.0">
                  <c:v>14382.540999999999</c:v>
                </c:pt>
                <c:pt idx="411" formatCode="0.0">
                  <c:v>14381.047</c:v>
                </c:pt>
                <c:pt idx="412" formatCode="0.0">
                  <c:v>14379.535</c:v>
                </c:pt>
                <c:pt idx="413" formatCode="0.0">
                  <c:v>14378.045</c:v>
                </c:pt>
                <c:pt idx="414" formatCode="0.0">
                  <c:v>14376.547</c:v>
                </c:pt>
                <c:pt idx="415" formatCode="0.0">
                  <c:v>14375.037</c:v>
                </c:pt>
                <c:pt idx="416" formatCode="0.0">
                  <c:v>14373.5</c:v>
                </c:pt>
                <c:pt idx="417" formatCode="0.0">
                  <c:v>14372.025</c:v>
                </c:pt>
                <c:pt idx="418" formatCode="0.0">
                  <c:v>14370.536</c:v>
                </c:pt>
                <c:pt idx="419" formatCode="0.0">
                  <c:v>14369.029</c:v>
                </c:pt>
                <c:pt idx="420" formatCode="0.0">
                  <c:v>14367.539000000001</c:v>
                </c:pt>
                <c:pt idx="421" formatCode="0.0">
                  <c:v>14366.038</c:v>
                </c:pt>
                <c:pt idx="422" formatCode="0.0">
                  <c:v>14364.538</c:v>
                </c:pt>
                <c:pt idx="423" formatCode="0.0">
                  <c:v>14363.058999999999</c:v>
                </c:pt>
                <c:pt idx="424" formatCode="0.0">
                  <c:v>14361.546</c:v>
                </c:pt>
                <c:pt idx="425" formatCode="0.0">
                  <c:v>14360.048000000001</c:v>
                </c:pt>
                <c:pt idx="426" formatCode="0.0">
                  <c:v>14358.531999999999</c:v>
                </c:pt>
                <c:pt idx="427" formatCode="0.0">
                  <c:v>14357.045</c:v>
                </c:pt>
                <c:pt idx="428" formatCode="0.0">
                  <c:v>14355.540999999999</c:v>
                </c:pt>
                <c:pt idx="429" formatCode="0.0">
                  <c:v>14354.049000000001</c:v>
                </c:pt>
                <c:pt idx="430" formatCode="0.0">
                  <c:v>14352.538</c:v>
                </c:pt>
                <c:pt idx="431" formatCode="0.0">
                  <c:v>14351.037</c:v>
                </c:pt>
                <c:pt idx="432" formatCode="0.0">
                  <c:v>14349.563</c:v>
                </c:pt>
                <c:pt idx="433" formatCode="0.0">
                  <c:v>14348.040999999999</c:v>
                </c:pt>
                <c:pt idx="434" formatCode="0.0">
                  <c:v>14346.538</c:v>
                </c:pt>
                <c:pt idx="435" formatCode="0.0">
                  <c:v>14345.063</c:v>
                </c:pt>
                <c:pt idx="436" formatCode="0.0">
                  <c:v>14343.557000000001</c:v>
                </c:pt>
                <c:pt idx="437" formatCode="0.0">
                  <c:v>14342.054</c:v>
                </c:pt>
                <c:pt idx="438" formatCode="0.0">
                  <c:v>14340.548000000001</c:v>
                </c:pt>
                <c:pt idx="439" formatCode="0.0">
                  <c:v>14339.053</c:v>
                </c:pt>
                <c:pt idx="440" formatCode="0.0">
                  <c:v>14337.547</c:v>
                </c:pt>
                <c:pt idx="441" formatCode="0.0">
                  <c:v>14336.054</c:v>
                </c:pt>
                <c:pt idx="442" formatCode="0.0">
                  <c:v>14334.569</c:v>
                </c:pt>
                <c:pt idx="443" formatCode="0.0">
                  <c:v>14333.058000000001</c:v>
                </c:pt>
                <c:pt idx="444" formatCode="0.0">
                  <c:v>14331.546</c:v>
                </c:pt>
                <c:pt idx="445" formatCode="0.0">
                  <c:v>14330.043</c:v>
                </c:pt>
                <c:pt idx="446" formatCode="0.0">
                  <c:v>14328.56</c:v>
                </c:pt>
                <c:pt idx="447" formatCode="0.0">
                  <c:v>14327.057000000001</c:v>
                </c:pt>
                <c:pt idx="448" formatCode="0.0">
                  <c:v>14325.55</c:v>
                </c:pt>
                <c:pt idx="450" formatCode="0.0">
                  <c:v>14322.55</c:v>
                </c:pt>
                <c:pt idx="451" formatCode="0.0">
                  <c:v>14321.05</c:v>
                </c:pt>
                <c:pt idx="452" formatCode="0.0">
                  <c:v>14319.552</c:v>
                </c:pt>
                <c:pt idx="453" formatCode="0.0">
                  <c:v>14318.1</c:v>
                </c:pt>
                <c:pt idx="454" formatCode="0.0">
                  <c:v>14316.543</c:v>
                </c:pt>
                <c:pt idx="455" formatCode="0.0">
                  <c:v>14315.046</c:v>
                </c:pt>
                <c:pt idx="456" formatCode="0.0">
                  <c:v>14313.558999999999</c:v>
                </c:pt>
                <c:pt idx="457" formatCode="0.0">
                  <c:v>14312.052</c:v>
                </c:pt>
                <c:pt idx="458" formatCode="0.0">
                  <c:v>14310.564</c:v>
                </c:pt>
                <c:pt idx="459" formatCode="0.0">
                  <c:v>14309.066000000001</c:v>
                </c:pt>
                <c:pt idx="460" formatCode="0.0">
                  <c:v>14307.574000000001</c:v>
                </c:pt>
                <c:pt idx="461" formatCode="0.0">
                  <c:v>14306.062</c:v>
                </c:pt>
                <c:pt idx="462" formatCode="0.0">
                  <c:v>14304.575999999999</c:v>
                </c:pt>
                <c:pt idx="463" formatCode="0.0">
                  <c:v>14303.058999999999</c:v>
                </c:pt>
                <c:pt idx="464" formatCode="0.0">
                  <c:v>14301.584000000001</c:v>
                </c:pt>
                <c:pt idx="465" formatCode="0.0">
                  <c:v>14300.058000000001</c:v>
                </c:pt>
                <c:pt idx="466" formatCode="0.0">
                  <c:v>14298.576999999999</c:v>
                </c:pt>
                <c:pt idx="467" formatCode="0.0">
                  <c:v>14297.058999999999</c:v>
                </c:pt>
                <c:pt idx="468" formatCode="0.0">
                  <c:v>14295.578</c:v>
                </c:pt>
                <c:pt idx="469" formatCode="0.0">
                  <c:v>14294.052</c:v>
                </c:pt>
                <c:pt idx="470" formatCode="0.0">
                  <c:v>14292.565000000001</c:v>
                </c:pt>
                <c:pt idx="471" formatCode="0.0">
                  <c:v>14291.063</c:v>
                </c:pt>
                <c:pt idx="472" formatCode="0.0">
                  <c:v>14289.554</c:v>
                </c:pt>
                <c:pt idx="473" formatCode="0.0">
                  <c:v>14288.065000000001</c:v>
                </c:pt>
                <c:pt idx="475" formatCode="0.0">
                  <c:v>14285.066999999999</c:v>
                </c:pt>
                <c:pt idx="476" formatCode="0.0">
                  <c:v>14283.554</c:v>
                </c:pt>
                <c:pt idx="477" formatCode="0.0">
                  <c:v>14282.071</c:v>
                </c:pt>
                <c:pt idx="478" formatCode="0.0">
                  <c:v>14280.563</c:v>
                </c:pt>
                <c:pt idx="479" formatCode="0.0">
                  <c:v>14279.065000000001</c:v>
                </c:pt>
                <c:pt idx="480" formatCode="0.0">
                  <c:v>14277.564</c:v>
                </c:pt>
                <c:pt idx="481" formatCode="0.0">
                  <c:v>14276.069</c:v>
                </c:pt>
                <c:pt idx="482" formatCode="0.0">
                  <c:v>14274.557000000001</c:v>
                </c:pt>
                <c:pt idx="483" formatCode="0.0">
                  <c:v>14273.066999999999</c:v>
                </c:pt>
                <c:pt idx="484" formatCode="0.0">
                  <c:v>14271.557000000001</c:v>
                </c:pt>
                <c:pt idx="485" formatCode="0.0">
                  <c:v>14270.063</c:v>
                </c:pt>
                <c:pt idx="486" formatCode="0.0">
                  <c:v>14268.565000000001</c:v>
                </c:pt>
                <c:pt idx="487" formatCode="0.0">
                  <c:v>14267.072</c:v>
                </c:pt>
                <c:pt idx="488" formatCode="0.0">
                  <c:v>14264.073</c:v>
                </c:pt>
                <c:pt idx="489" formatCode="0.0">
                  <c:v>14262.56</c:v>
                </c:pt>
                <c:pt idx="490" formatCode="0.0">
                  <c:v>14261.058999999999</c:v>
                </c:pt>
                <c:pt idx="491" formatCode="0.0">
                  <c:v>14259.561</c:v>
                </c:pt>
                <c:pt idx="492" formatCode="0.0">
                  <c:v>14258.092000000001</c:v>
                </c:pt>
                <c:pt idx="493" formatCode="0.0">
                  <c:v>14256.573</c:v>
                </c:pt>
                <c:pt idx="494" formatCode="0.0">
                  <c:v>14255.094999999999</c:v>
                </c:pt>
                <c:pt idx="495" formatCode="0.0">
                  <c:v>14253.576999999999</c:v>
                </c:pt>
                <c:pt idx="496" formatCode="0.0">
                  <c:v>14252.08</c:v>
                </c:pt>
                <c:pt idx="497" formatCode="0.0">
                  <c:v>14250.574000000001</c:v>
                </c:pt>
                <c:pt idx="498" formatCode="0.0">
                  <c:v>14249.079</c:v>
                </c:pt>
                <c:pt idx="499" formatCode="0.0">
                  <c:v>14247.585999999999</c:v>
                </c:pt>
                <c:pt idx="500" formatCode="0.0">
                  <c:v>14246.094999999999</c:v>
                </c:pt>
                <c:pt idx="501" formatCode="0.0">
                  <c:v>14244.571</c:v>
                </c:pt>
                <c:pt idx="502" formatCode="0.0">
                  <c:v>14243.075000000001</c:v>
                </c:pt>
                <c:pt idx="503" formatCode="0.0">
                  <c:v>14241.584000000001</c:v>
                </c:pt>
                <c:pt idx="504" formatCode="0.0">
                  <c:v>14240.078</c:v>
                </c:pt>
                <c:pt idx="505" formatCode="0.0">
                  <c:v>14238.564</c:v>
                </c:pt>
                <c:pt idx="506" formatCode="0.0">
                  <c:v>14237.093000000001</c:v>
                </c:pt>
                <c:pt idx="507" formatCode="0.0">
                  <c:v>14235.621999999999</c:v>
                </c:pt>
                <c:pt idx="508" formatCode="0.0">
                  <c:v>14234.091</c:v>
                </c:pt>
                <c:pt idx="509" formatCode="0.0">
                  <c:v>14232.57</c:v>
                </c:pt>
                <c:pt idx="510" formatCode="0.0">
                  <c:v>14231.078</c:v>
                </c:pt>
                <c:pt idx="511" formatCode="0.0">
                  <c:v>14229.596</c:v>
                </c:pt>
                <c:pt idx="512" formatCode="0.0">
                  <c:v>14228.093000000001</c:v>
                </c:pt>
                <c:pt idx="513" formatCode="0.0">
                  <c:v>14226.582</c:v>
                </c:pt>
                <c:pt idx="514" formatCode="0.0">
                  <c:v>14225.079</c:v>
                </c:pt>
                <c:pt idx="515" formatCode="0.0">
                  <c:v>14223.594999999999</c:v>
                </c:pt>
                <c:pt idx="516" formatCode="0.0">
                  <c:v>14222.091</c:v>
                </c:pt>
                <c:pt idx="517" formatCode="0.0">
                  <c:v>14220.566000000001</c:v>
                </c:pt>
                <c:pt idx="518" formatCode="0.0">
                  <c:v>14219.07</c:v>
                </c:pt>
                <c:pt idx="519" formatCode="0.0">
                  <c:v>14217.59</c:v>
                </c:pt>
                <c:pt idx="520" formatCode="0.0">
                  <c:v>14216.08</c:v>
                </c:pt>
                <c:pt idx="521" formatCode="0.0">
                  <c:v>14214.58</c:v>
                </c:pt>
                <c:pt idx="522" formatCode="0.0">
                  <c:v>14213.07</c:v>
                </c:pt>
                <c:pt idx="523" formatCode="0.0">
                  <c:v>14211.58</c:v>
                </c:pt>
                <c:pt idx="524" formatCode="0.0">
                  <c:v>14210.09</c:v>
                </c:pt>
                <c:pt idx="525" formatCode="0.0">
                  <c:v>14208.59</c:v>
                </c:pt>
                <c:pt idx="526" formatCode="0.0">
                  <c:v>14207.07</c:v>
                </c:pt>
                <c:pt idx="527" formatCode="0.0">
                  <c:v>14205.59</c:v>
                </c:pt>
                <c:pt idx="528" formatCode="0.0">
                  <c:v>14204.072</c:v>
                </c:pt>
                <c:pt idx="529" formatCode="0.0">
                  <c:v>14202.578</c:v>
                </c:pt>
                <c:pt idx="530" formatCode="0.0">
                  <c:v>14201.093999999999</c:v>
                </c:pt>
                <c:pt idx="531" formatCode="0.0">
                  <c:v>14199.605</c:v>
                </c:pt>
                <c:pt idx="532" formatCode="0.0">
                  <c:v>14198.096</c:v>
                </c:pt>
                <c:pt idx="533" formatCode="0.0">
                  <c:v>14196.591</c:v>
                </c:pt>
                <c:pt idx="534" formatCode="0.0">
                  <c:v>14195.097</c:v>
                </c:pt>
                <c:pt idx="535" formatCode="0.0">
                  <c:v>14193.59</c:v>
                </c:pt>
                <c:pt idx="536" formatCode="0.0">
                  <c:v>14192.102000000001</c:v>
                </c:pt>
                <c:pt idx="537" formatCode="0.0">
                  <c:v>14189.081</c:v>
                </c:pt>
                <c:pt idx="538" formatCode="0.0">
                  <c:v>14187.592000000001</c:v>
                </c:pt>
                <c:pt idx="539" formatCode="0.0">
                  <c:v>14186.108</c:v>
                </c:pt>
                <c:pt idx="540" formatCode="0.0">
                  <c:v>14184.581</c:v>
                </c:pt>
                <c:pt idx="541" formatCode="0.0">
                  <c:v>14183.11</c:v>
                </c:pt>
                <c:pt idx="542" formatCode="0.0">
                  <c:v>14181.587</c:v>
                </c:pt>
                <c:pt idx="543" formatCode="0.0">
                  <c:v>14180.08</c:v>
                </c:pt>
                <c:pt idx="544" formatCode="0.0">
                  <c:v>14178.59</c:v>
                </c:pt>
                <c:pt idx="545" formatCode="0.0">
                  <c:v>14177.09</c:v>
                </c:pt>
                <c:pt idx="546" formatCode="0.0">
                  <c:v>14175.578</c:v>
                </c:pt>
                <c:pt idx="547" formatCode="0.0">
                  <c:v>14174.08</c:v>
                </c:pt>
                <c:pt idx="548" formatCode="0.0">
                  <c:v>14172.589</c:v>
                </c:pt>
                <c:pt idx="549" formatCode="0.0">
                  <c:v>14171.094999999999</c:v>
                </c:pt>
                <c:pt idx="550" formatCode="0.0">
                  <c:v>14169.602999999999</c:v>
                </c:pt>
                <c:pt idx="551" formatCode="0.0">
                  <c:v>14168.127</c:v>
                </c:pt>
                <c:pt idx="552" formatCode="0.0">
                  <c:v>14166.6</c:v>
                </c:pt>
                <c:pt idx="553" formatCode="0.0">
                  <c:v>14165.091</c:v>
                </c:pt>
                <c:pt idx="554" formatCode="0.0">
                  <c:v>14163.601000000001</c:v>
                </c:pt>
                <c:pt idx="555" formatCode="0.0">
                  <c:v>14162.093999999999</c:v>
                </c:pt>
                <c:pt idx="556" formatCode="0.0">
                  <c:v>14160.609</c:v>
                </c:pt>
                <c:pt idx="557" formatCode="0.0">
                  <c:v>14159.094999999999</c:v>
                </c:pt>
                <c:pt idx="558" formatCode="0.0">
                  <c:v>14157.603999999999</c:v>
                </c:pt>
                <c:pt idx="559" formatCode="0.0">
                  <c:v>14156.138000000001</c:v>
                </c:pt>
                <c:pt idx="560" formatCode="0.0">
                  <c:v>14154.599</c:v>
                </c:pt>
                <c:pt idx="561" formatCode="0.0">
                  <c:v>14153.120999999999</c:v>
                </c:pt>
                <c:pt idx="562" formatCode="0.0">
                  <c:v>14151.59</c:v>
                </c:pt>
                <c:pt idx="563" formatCode="0.0">
                  <c:v>14150.1</c:v>
                </c:pt>
                <c:pt idx="564" formatCode="0.0">
                  <c:v>14148.61</c:v>
                </c:pt>
                <c:pt idx="565" formatCode="0.0">
                  <c:v>14147.116</c:v>
                </c:pt>
                <c:pt idx="566" formatCode="0.0">
                  <c:v>14145.598</c:v>
                </c:pt>
                <c:pt idx="567" formatCode="0.0">
                  <c:v>14144.103999999999</c:v>
                </c:pt>
                <c:pt idx="568" formatCode="0.0">
                  <c:v>14142.597</c:v>
                </c:pt>
                <c:pt idx="569" formatCode="0.0">
                  <c:v>14141.087</c:v>
                </c:pt>
                <c:pt idx="570" formatCode="0.0">
                  <c:v>14139.607</c:v>
                </c:pt>
                <c:pt idx="571" formatCode="0.0">
                  <c:v>14138.111000000001</c:v>
                </c:pt>
                <c:pt idx="572" formatCode="0.0">
                  <c:v>14136.602000000001</c:v>
                </c:pt>
                <c:pt idx="573" formatCode="0.0">
                  <c:v>14135.133</c:v>
                </c:pt>
                <c:pt idx="574" formatCode="0.0">
                  <c:v>14133.594999999999</c:v>
                </c:pt>
                <c:pt idx="575" formatCode="0.0">
                  <c:v>14132.099</c:v>
                </c:pt>
                <c:pt idx="576" formatCode="0.0">
                  <c:v>14130.594999999999</c:v>
                </c:pt>
                <c:pt idx="577" formatCode="0.0">
                  <c:v>14129.103999999999</c:v>
                </c:pt>
                <c:pt idx="578" formatCode="0.0">
                  <c:v>14127.596</c:v>
                </c:pt>
                <c:pt idx="579" formatCode="0.0">
                  <c:v>14126.098</c:v>
                </c:pt>
                <c:pt idx="580" formatCode="0.0">
                  <c:v>14124.61</c:v>
                </c:pt>
                <c:pt idx="581" formatCode="0.0">
                  <c:v>14121.616</c:v>
                </c:pt>
                <c:pt idx="582" formatCode="0.0">
                  <c:v>14120.107</c:v>
                </c:pt>
                <c:pt idx="583" formatCode="0.0">
                  <c:v>14118.615</c:v>
                </c:pt>
                <c:pt idx="584" formatCode="0.0">
                  <c:v>14117.132</c:v>
                </c:pt>
                <c:pt idx="585" formatCode="0.0">
                  <c:v>14115.609</c:v>
                </c:pt>
                <c:pt idx="586" formatCode="0.0">
                  <c:v>14114.092000000001</c:v>
                </c:pt>
                <c:pt idx="587" formatCode="0.0">
                  <c:v>14112.605</c:v>
                </c:pt>
                <c:pt idx="588" formatCode="0.0">
                  <c:v>14111.094999999999</c:v>
                </c:pt>
                <c:pt idx="589" formatCode="0.0">
                  <c:v>14109.606</c:v>
                </c:pt>
                <c:pt idx="590" formatCode="0.0">
                  <c:v>14108.123</c:v>
                </c:pt>
                <c:pt idx="591" formatCode="0.0">
                  <c:v>14106.596</c:v>
                </c:pt>
                <c:pt idx="592" formatCode="0.0">
                  <c:v>14105.099</c:v>
                </c:pt>
                <c:pt idx="593" formatCode="0.0">
                  <c:v>14103.594999999999</c:v>
                </c:pt>
                <c:pt idx="594" formatCode="0.0">
                  <c:v>14102.103999999999</c:v>
                </c:pt>
                <c:pt idx="595" formatCode="0.0">
                  <c:v>14100.614</c:v>
                </c:pt>
                <c:pt idx="596" formatCode="0.0">
                  <c:v>14099.112999999999</c:v>
                </c:pt>
                <c:pt idx="597" formatCode="0.0">
                  <c:v>14097.605</c:v>
                </c:pt>
                <c:pt idx="598" formatCode="0.0">
                  <c:v>14096.109</c:v>
                </c:pt>
                <c:pt idx="599" formatCode="0.0">
                  <c:v>14094.596</c:v>
                </c:pt>
                <c:pt idx="600" formatCode="0.0">
                  <c:v>14093.103999999999</c:v>
                </c:pt>
                <c:pt idx="601" formatCode="0.0">
                  <c:v>14091.616</c:v>
                </c:pt>
                <c:pt idx="602" formatCode="0.0">
                  <c:v>14090.115</c:v>
                </c:pt>
                <c:pt idx="603" formatCode="0.0">
                  <c:v>14088.602999999999</c:v>
                </c:pt>
                <c:pt idx="604" formatCode="0.0">
                  <c:v>14087.119000000001</c:v>
                </c:pt>
                <c:pt idx="605" formatCode="0.0">
                  <c:v>14085.611000000001</c:v>
                </c:pt>
                <c:pt idx="606" formatCode="0.0">
                  <c:v>14084.127</c:v>
                </c:pt>
                <c:pt idx="607" formatCode="0.0">
                  <c:v>14082.615</c:v>
                </c:pt>
                <c:pt idx="608" formatCode="0.0">
                  <c:v>14081.134</c:v>
                </c:pt>
                <c:pt idx="609" formatCode="0.0">
                  <c:v>14079.602000000001</c:v>
                </c:pt>
                <c:pt idx="610" formatCode="0.0">
                  <c:v>14078.115</c:v>
                </c:pt>
                <c:pt idx="611" formatCode="0.0">
                  <c:v>14076.593000000001</c:v>
                </c:pt>
                <c:pt idx="612" formatCode="0.0">
                  <c:v>14075.09</c:v>
                </c:pt>
                <c:pt idx="613" formatCode="0.0">
                  <c:v>14073.56</c:v>
                </c:pt>
                <c:pt idx="614" formatCode="0.0">
                  <c:v>13946.7</c:v>
                </c:pt>
                <c:pt idx="615" formatCode="0.0">
                  <c:v>13945.23</c:v>
                </c:pt>
                <c:pt idx="616" formatCode="0.0">
                  <c:v>13943.734</c:v>
                </c:pt>
                <c:pt idx="617" formatCode="0.0">
                  <c:v>13942.226000000001</c:v>
                </c:pt>
                <c:pt idx="618" formatCode="0.0">
                  <c:v>13940.731</c:v>
                </c:pt>
                <c:pt idx="619" formatCode="0.0">
                  <c:v>13939.245999999999</c:v>
                </c:pt>
                <c:pt idx="620" formatCode="0.0">
                  <c:v>13937.743</c:v>
                </c:pt>
                <c:pt idx="621" formatCode="0.0">
                  <c:v>13936.242</c:v>
                </c:pt>
                <c:pt idx="622" formatCode="0.0">
                  <c:v>13934.727000000001</c:v>
                </c:pt>
                <c:pt idx="623" formatCode="0.0">
                  <c:v>13933.234</c:v>
                </c:pt>
                <c:pt idx="624" formatCode="0.0">
                  <c:v>13931.731</c:v>
                </c:pt>
                <c:pt idx="625" formatCode="0.0">
                  <c:v>13928.726000000001</c:v>
                </c:pt>
                <c:pt idx="626" formatCode="0.0">
                  <c:v>13927.224</c:v>
                </c:pt>
                <c:pt idx="627" formatCode="0.0">
                  <c:v>13925.736000000001</c:v>
                </c:pt>
                <c:pt idx="628" formatCode="0.0">
                  <c:v>13924.227000000001</c:v>
                </c:pt>
                <c:pt idx="629" formatCode="0.0">
                  <c:v>13922.741</c:v>
                </c:pt>
                <c:pt idx="630" formatCode="0.0">
                  <c:v>13921.233</c:v>
                </c:pt>
                <c:pt idx="631" formatCode="0.0">
                  <c:v>13919.726000000001</c:v>
                </c:pt>
                <c:pt idx="632" formatCode="0.0">
                  <c:v>13918.234</c:v>
                </c:pt>
                <c:pt idx="633" formatCode="0.0">
                  <c:v>13916.731</c:v>
                </c:pt>
                <c:pt idx="634" formatCode="0.0">
                  <c:v>13915.227000000001</c:v>
                </c:pt>
                <c:pt idx="635" formatCode="0.0">
                  <c:v>13913.739</c:v>
                </c:pt>
                <c:pt idx="636" formatCode="0.0">
                  <c:v>13912.23</c:v>
                </c:pt>
                <c:pt idx="637" formatCode="0.0">
                  <c:v>13910.745999999999</c:v>
                </c:pt>
                <c:pt idx="638" formatCode="0.0">
                  <c:v>13909.245000000001</c:v>
                </c:pt>
                <c:pt idx="639" formatCode="0.0">
                  <c:v>13907.73</c:v>
                </c:pt>
                <c:pt idx="640" formatCode="0.0">
                  <c:v>13906.235000000001</c:v>
                </c:pt>
                <c:pt idx="641" formatCode="0.0">
                  <c:v>13904.755999999999</c:v>
                </c:pt>
                <c:pt idx="642" formatCode="0.0">
                  <c:v>13903.231</c:v>
                </c:pt>
                <c:pt idx="643" formatCode="0.0">
                  <c:v>13901.751</c:v>
                </c:pt>
                <c:pt idx="644" formatCode="0.0">
                  <c:v>13900.231</c:v>
                </c:pt>
                <c:pt idx="645" formatCode="0.0">
                  <c:v>13898.7</c:v>
                </c:pt>
                <c:pt idx="646" formatCode="0.0">
                  <c:v>13897.234</c:v>
                </c:pt>
                <c:pt idx="647" formatCode="0.0">
                  <c:v>13895.744000000001</c:v>
                </c:pt>
                <c:pt idx="648" formatCode="0.0">
                  <c:v>13894.246999999999</c:v>
                </c:pt>
                <c:pt idx="649" formatCode="0.0">
                  <c:v>13892.745000000001</c:v>
                </c:pt>
                <c:pt idx="650" formatCode="0.0">
                  <c:v>13891.239</c:v>
                </c:pt>
                <c:pt idx="651" formatCode="0.0">
                  <c:v>13889.748</c:v>
                </c:pt>
                <c:pt idx="652" formatCode="0.0">
                  <c:v>13888.239</c:v>
                </c:pt>
                <c:pt idx="653" formatCode="0.0">
                  <c:v>13886.74</c:v>
                </c:pt>
                <c:pt idx="654" formatCode="0.0">
                  <c:v>13885.244000000001</c:v>
                </c:pt>
                <c:pt idx="655" formatCode="0.0">
                  <c:v>13883.751</c:v>
                </c:pt>
                <c:pt idx="656" formatCode="0.0">
                  <c:v>13882.255999999999</c:v>
                </c:pt>
                <c:pt idx="657" formatCode="0.0">
                  <c:v>13880.746999999999</c:v>
                </c:pt>
                <c:pt idx="658" formatCode="0.0">
                  <c:v>13879.248</c:v>
                </c:pt>
                <c:pt idx="659" formatCode="0.0">
                  <c:v>13877.744000000001</c:v>
                </c:pt>
                <c:pt idx="660" formatCode="0.0">
                  <c:v>13876.257</c:v>
                </c:pt>
                <c:pt idx="661" formatCode="0.0">
                  <c:v>13874.763000000001</c:v>
                </c:pt>
                <c:pt idx="662" formatCode="0.0">
                  <c:v>13873.268</c:v>
                </c:pt>
                <c:pt idx="663" formatCode="0.0">
                  <c:v>13871.752</c:v>
                </c:pt>
                <c:pt idx="664" formatCode="0.0">
                  <c:v>13870.25</c:v>
                </c:pt>
                <c:pt idx="665" formatCode="0.0">
                  <c:v>13868.748</c:v>
                </c:pt>
                <c:pt idx="666" formatCode="0.0">
                  <c:v>13867.264999999999</c:v>
                </c:pt>
                <c:pt idx="667" formatCode="0.0">
                  <c:v>13865.755999999999</c:v>
                </c:pt>
                <c:pt idx="668" formatCode="0.0">
                  <c:v>13864.26</c:v>
                </c:pt>
                <c:pt idx="669" formatCode="0.0">
                  <c:v>13862.753000000001</c:v>
                </c:pt>
                <c:pt idx="670" formatCode="0.0">
                  <c:v>13861.262000000001</c:v>
                </c:pt>
                <c:pt idx="671" formatCode="0.0">
                  <c:v>13859.76</c:v>
                </c:pt>
                <c:pt idx="672" formatCode="0.0">
                  <c:v>13858.255999999999</c:v>
                </c:pt>
                <c:pt idx="673" formatCode="0.0">
                  <c:v>13856.8</c:v>
                </c:pt>
                <c:pt idx="674" formatCode="0.0">
                  <c:v>13855.262000000001</c:v>
                </c:pt>
                <c:pt idx="675" formatCode="0.0">
                  <c:v>13853.762000000001</c:v>
                </c:pt>
                <c:pt idx="676" formatCode="0.0">
                  <c:v>13852.264999999999</c:v>
                </c:pt>
                <c:pt idx="677" formatCode="0.0">
                  <c:v>13850.746999999999</c:v>
                </c:pt>
                <c:pt idx="678" formatCode="0.0">
                  <c:v>13849.259</c:v>
                </c:pt>
                <c:pt idx="679" formatCode="0.0">
                  <c:v>13847.753000000001</c:v>
                </c:pt>
                <c:pt idx="680" formatCode="0.0">
                  <c:v>13846.271000000001</c:v>
                </c:pt>
                <c:pt idx="681" formatCode="0.0">
                  <c:v>13844.757</c:v>
                </c:pt>
                <c:pt idx="682" formatCode="0.0">
                  <c:v>13843.267</c:v>
                </c:pt>
                <c:pt idx="683" formatCode="0.0">
                  <c:v>13841.758</c:v>
                </c:pt>
                <c:pt idx="684" formatCode="0.0">
                  <c:v>13840.262000000001</c:v>
                </c:pt>
                <c:pt idx="685" formatCode="0.0">
                  <c:v>13838.752</c:v>
                </c:pt>
                <c:pt idx="686" formatCode="0.0">
                  <c:v>13837.262000000001</c:v>
                </c:pt>
                <c:pt idx="687" formatCode="0.0">
                  <c:v>13835.793</c:v>
                </c:pt>
                <c:pt idx="688" formatCode="0.0">
                  <c:v>13834.249</c:v>
                </c:pt>
                <c:pt idx="689" formatCode="0.0">
                  <c:v>13832.754000000001</c:v>
                </c:pt>
                <c:pt idx="690" formatCode="0.0">
                  <c:v>13831.272000000001</c:v>
                </c:pt>
                <c:pt idx="691" formatCode="0.0">
                  <c:v>13829.755999999999</c:v>
                </c:pt>
                <c:pt idx="692" formatCode="0.0">
                  <c:v>13828.27</c:v>
                </c:pt>
                <c:pt idx="693" formatCode="0.0">
                  <c:v>13826.772000000001</c:v>
                </c:pt>
                <c:pt idx="694" formatCode="0.0">
                  <c:v>13825.251</c:v>
                </c:pt>
                <c:pt idx="695" formatCode="0.0">
                  <c:v>13823.757</c:v>
                </c:pt>
                <c:pt idx="696" formatCode="0.0">
                  <c:v>13822.259</c:v>
                </c:pt>
                <c:pt idx="697" formatCode="0.0">
                  <c:v>13820.753000000001</c:v>
                </c:pt>
                <c:pt idx="698" formatCode="0.0">
                  <c:v>13819.267</c:v>
                </c:pt>
                <c:pt idx="699" formatCode="0.0">
                  <c:v>13817.773999999999</c:v>
                </c:pt>
                <c:pt idx="700" formatCode="0.0">
                  <c:v>13816.269</c:v>
                </c:pt>
                <c:pt idx="701" formatCode="0.0">
                  <c:v>13814.763999999999</c:v>
                </c:pt>
                <c:pt idx="702" formatCode="0.0">
                  <c:v>13813.272000000001</c:v>
                </c:pt>
                <c:pt idx="703" formatCode="0.0">
                  <c:v>13811.752</c:v>
                </c:pt>
                <c:pt idx="704" formatCode="0.0">
                  <c:v>13808.755999999999</c:v>
                </c:pt>
                <c:pt idx="705" formatCode="0.0">
                  <c:v>13807.255999999999</c:v>
                </c:pt>
                <c:pt idx="706" formatCode="0.0">
                  <c:v>13805.754000000001</c:v>
                </c:pt>
                <c:pt idx="707" formatCode="0.0">
                  <c:v>13804.272999999999</c:v>
                </c:pt>
                <c:pt idx="708" formatCode="0.0">
                  <c:v>13802.766</c:v>
                </c:pt>
                <c:pt idx="709" formatCode="0.0">
                  <c:v>13801.273999999999</c:v>
                </c:pt>
                <c:pt idx="710" formatCode="0.0">
                  <c:v>13799.8</c:v>
                </c:pt>
                <c:pt idx="711" formatCode="0.0">
                  <c:v>13798.254999999999</c:v>
                </c:pt>
                <c:pt idx="712" formatCode="0.0">
                  <c:v>13796.754999999999</c:v>
                </c:pt>
                <c:pt idx="713" formatCode="0.0">
                  <c:v>13795.263999999999</c:v>
                </c:pt>
                <c:pt idx="714" formatCode="0.0">
                  <c:v>13793.771000000001</c:v>
                </c:pt>
                <c:pt idx="715" formatCode="0.0">
                  <c:v>13792.254999999999</c:v>
                </c:pt>
                <c:pt idx="716" formatCode="0.0">
                  <c:v>13790.769</c:v>
                </c:pt>
                <c:pt idx="717" formatCode="0.0">
                  <c:v>13789.257</c:v>
                </c:pt>
                <c:pt idx="718" formatCode="0.0">
                  <c:v>13787.775</c:v>
                </c:pt>
                <c:pt idx="719" formatCode="0.0">
                  <c:v>13786.255999999999</c:v>
                </c:pt>
                <c:pt idx="720" formatCode="0.0">
                  <c:v>13784.754999999999</c:v>
                </c:pt>
                <c:pt idx="721" formatCode="0.0">
                  <c:v>13783.267</c:v>
                </c:pt>
                <c:pt idx="722" formatCode="0.0">
                  <c:v>13781.767</c:v>
                </c:pt>
                <c:pt idx="723" formatCode="0.0">
                  <c:v>13780.254999999999</c:v>
                </c:pt>
                <c:pt idx="724" formatCode="0.0">
                  <c:v>13778.790999999999</c:v>
                </c:pt>
                <c:pt idx="725" formatCode="0.0">
                  <c:v>13777.254000000001</c:v>
                </c:pt>
                <c:pt idx="726" formatCode="0.0">
                  <c:v>13775.768</c:v>
                </c:pt>
                <c:pt idx="727" formatCode="0.0">
                  <c:v>13774.255999999999</c:v>
                </c:pt>
                <c:pt idx="728" formatCode="0.0">
                  <c:v>13772.8</c:v>
                </c:pt>
                <c:pt idx="729" formatCode="0.0">
                  <c:v>13771.3</c:v>
                </c:pt>
                <c:pt idx="730" formatCode="0.0">
                  <c:v>13769.754999999999</c:v>
                </c:pt>
                <c:pt idx="731" formatCode="0.0">
                  <c:v>13768.281999999999</c:v>
                </c:pt>
                <c:pt idx="732" formatCode="0.0">
                  <c:v>13766.76</c:v>
                </c:pt>
                <c:pt idx="733" formatCode="0.0">
                  <c:v>13765.277</c:v>
                </c:pt>
                <c:pt idx="734" formatCode="0.0">
                  <c:v>13763.77</c:v>
                </c:pt>
                <c:pt idx="735" formatCode="0.0">
                  <c:v>13762.267</c:v>
                </c:pt>
                <c:pt idx="736" formatCode="0.0">
                  <c:v>13760.77</c:v>
                </c:pt>
                <c:pt idx="737" formatCode="0.0">
                  <c:v>13759.255999999999</c:v>
                </c:pt>
                <c:pt idx="738" formatCode="0.0">
                  <c:v>13757.767</c:v>
                </c:pt>
                <c:pt idx="739" formatCode="0.0">
                  <c:v>13756.266</c:v>
                </c:pt>
                <c:pt idx="740" formatCode="0.0">
                  <c:v>13754.775</c:v>
                </c:pt>
                <c:pt idx="741" formatCode="0.0">
                  <c:v>13753.267</c:v>
                </c:pt>
                <c:pt idx="742" formatCode="0.0">
                  <c:v>13751.764999999999</c:v>
                </c:pt>
                <c:pt idx="743" formatCode="0.0">
                  <c:v>13750.286</c:v>
                </c:pt>
                <c:pt idx="744" formatCode="0.0">
                  <c:v>13748.763000000001</c:v>
                </c:pt>
                <c:pt idx="745" formatCode="0.0">
                  <c:v>13747.272999999999</c:v>
                </c:pt>
                <c:pt idx="746" formatCode="0.0">
                  <c:v>13745.772000000001</c:v>
                </c:pt>
                <c:pt idx="747" formatCode="0.0">
                  <c:v>13744.263999999999</c:v>
                </c:pt>
                <c:pt idx="748" formatCode="0.0">
                  <c:v>13742.769</c:v>
                </c:pt>
                <c:pt idx="749" formatCode="0.0">
                  <c:v>13741.272999999999</c:v>
                </c:pt>
                <c:pt idx="750" formatCode="0.0">
                  <c:v>13739.764999999999</c:v>
                </c:pt>
                <c:pt idx="751" formatCode="0.0">
                  <c:v>13738.264999999999</c:v>
                </c:pt>
                <c:pt idx="752" formatCode="0.0">
                  <c:v>13736.773999999999</c:v>
                </c:pt>
                <c:pt idx="753" formatCode="0.0">
                  <c:v>13735.282999999999</c:v>
                </c:pt>
                <c:pt idx="754" formatCode="0.0">
                  <c:v>13733.782999999999</c:v>
                </c:pt>
                <c:pt idx="755" formatCode="0.0">
                  <c:v>13732.272000000001</c:v>
                </c:pt>
                <c:pt idx="756" formatCode="0.0">
                  <c:v>13730.76</c:v>
                </c:pt>
                <c:pt idx="757" formatCode="0.0">
                  <c:v>13729.262000000001</c:v>
                </c:pt>
                <c:pt idx="758" formatCode="0.0">
                  <c:v>13727.771000000001</c:v>
                </c:pt>
                <c:pt idx="759" formatCode="0.0">
                  <c:v>13726.263999999999</c:v>
                </c:pt>
                <c:pt idx="760" formatCode="0.0">
                  <c:v>13724.763999999999</c:v>
                </c:pt>
                <c:pt idx="761" formatCode="0.0">
                  <c:v>13723.27</c:v>
                </c:pt>
                <c:pt idx="762" formatCode="0.0">
                  <c:v>13721.767</c:v>
                </c:pt>
                <c:pt idx="763" formatCode="0.0">
                  <c:v>13720.277</c:v>
                </c:pt>
                <c:pt idx="764" formatCode="0.0">
                  <c:v>13718.772999999999</c:v>
                </c:pt>
                <c:pt idx="765" formatCode="0.0">
                  <c:v>13717.272999999999</c:v>
                </c:pt>
                <c:pt idx="766" formatCode="0.0">
                  <c:v>13715.776</c:v>
                </c:pt>
                <c:pt idx="767" formatCode="0.0">
                  <c:v>13714.285</c:v>
                </c:pt>
                <c:pt idx="768" formatCode="0.0">
                  <c:v>13712.763000000001</c:v>
                </c:pt>
                <c:pt idx="769" formatCode="0.0">
                  <c:v>13711.268</c:v>
                </c:pt>
                <c:pt idx="770" formatCode="0.0">
                  <c:v>13709.78</c:v>
                </c:pt>
                <c:pt idx="771" formatCode="0.0">
                  <c:v>13708.277</c:v>
                </c:pt>
                <c:pt idx="772" formatCode="0.0">
                  <c:v>13706.772999999999</c:v>
                </c:pt>
                <c:pt idx="773" formatCode="0.0">
                  <c:v>13705.271000000001</c:v>
                </c:pt>
                <c:pt idx="774" formatCode="0.0">
                  <c:v>13703.78</c:v>
                </c:pt>
                <c:pt idx="775" formatCode="0.0">
                  <c:v>13702.275</c:v>
                </c:pt>
                <c:pt idx="776" formatCode="0.0">
                  <c:v>13700.784</c:v>
                </c:pt>
                <c:pt idx="777" formatCode="0.0">
                  <c:v>13699.273999999999</c:v>
                </c:pt>
                <c:pt idx="778" formatCode="0.0">
                  <c:v>13697.777</c:v>
                </c:pt>
                <c:pt idx="779" formatCode="0.0">
                  <c:v>13696.263999999999</c:v>
                </c:pt>
                <c:pt idx="780" formatCode="0.0">
                  <c:v>13694.782999999999</c:v>
                </c:pt>
                <c:pt idx="781" formatCode="0.0">
                  <c:v>13693.269</c:v>
                </c:pt>
                <c:pt idx="782" formatCode="0.0">
                  <c:v>13691.786</c:v>
                </c:pt>
                <c:pt idx="783" formatCode="0.0">
                  <c:v>13690.273999999999</c:v>
                </c:pt>
                <c:pt idx="784" formatCode="0.0">
                  <c:v>13688.784</c:v>
                </c:pt>
                <c:pt idx="785" formatCode="0.0">
                  <c:v>13687.285</c:v>
                </c:pt>
                <c:pt idx="786" formatCode="0.0">
                  <c:v>13685.790999999999</c:v>
                </c:pt>
                <c:pt idx="787" formatCode="0.0">
                  <c:v>13684.272000000001</c:v>
                </c:pt>
                <c:pt idx="788" formatCode="0.0">
                  <c:v>13682.772999999999</c:v>
                </c:pt>
                <c:pt idx="789" formatCode="0.0">
                  <c:v>13681.273999999999</c:v>
                </c:pt>
                <c:pt idx="790" formatCode="0.0">
                  <c:v>13679.771000000001</c:v>
                </c:pt>
                <c:pt idx="791" formatCode="0.0">
                  <c:v>13678.276</c:v>
                </c:pt>
                <c:pt idx="792" formatCode="0.0">
                  <c:v>13676.777</c:v>
                </c:pt>
                <c:pt idx="793" formatCode="0.0">
                  <c:v>13675.279</c:v>
                </c:pt>
                <c:pt idx="794" formatCode="0.0">
                  <c:v>13673.79</c:v>
                </c:pt>
                <c:pt idx="795" formatCode="0.0">
                  <c:v>13672.282999999999</c:v>
                </c:pt>
                <c:pt idx="796" formatCode="0.0">
                  <c:v>13670.778</c:v>
                </c:pt>
                <c:pt idx="797" formatCode="0.0">
                  <c:v>13669.288</c:v>
                </c:pt>
                <c:pt idx="798" formatCode="0.0">
                  <c:v>13667.775</c:v>
                </c:pt>
                <c:pt idx="799" formatCode="0.0">
                  <c:v>13666.277</c:v>
                </c:pt>
                <c:pt idx="800" formatCode="0.0">
                  <c:v>13664.784</c:v>
                </c:pt>
                <c:pt idx="801" formatCode="0.0">
                  <c:v>13663.290999999999</c:v>
                </c:pt>
                <c:pt idx="802" formatCode="0.0">
                  <c:v>13661.805</c:v>
                </c:pt>
                <c:pt idx="803" formatCode="0.0">
                  <c:v>13660.278</c:v>
                </c:pt>
                <c:pt idx="804" formatCode="0.0">
                  <c:v>13658.782999999999</c:v>
                </c:pt>
                <c:pt idx="805" formatCode="0.0">
                  <c:v>13657.284</c:v>
                </c:pt>
                <c:pt idx="806" formatCode="0.0">
                  <c:v>13655.779</c:v>
                </c:pt>
                <c:pt idx="807" formatCode="0.0">
                  <c:v>13654.289000000001</c:v>
                </c:pt>
                <c:pt idx="808" formatCode="0.0">
                  <c:v>13652.803</c:v>
                </c:pt>
                <c:pt idx="809" formatCode="0.0">
                  <c:v>13651.285</c:v>
                </c:pt>
                <c:pt idx="810" formatCode="0.0">
                  <c:v>13649.784</c:v>
                </c:pt>
                <c:pt idx="811" formatCode="0.0">
                  <c:v>13648.281999999999</c:v>
                </c:pt>
                <c:pt idx="812" formatCode="0.0">
                  <c:v>13646.778</c:v>
                </c:pt>
                <c:pt idx="813" formatCode="0.0">
                  <c:v>13645.290999999999</c:v>
                </c:pt>
                <c:pt idx="814" formatCode="0.0">
                  <c:v>13643.794</c:v>
                </c:pt>
                <c:pt idx="815" formatCode="0.0">
                  <c:v>13642.286</c:v>
                </c:pt>
                <c:pt idx="816" formatCode="0.0">
                  <c:v>13640.78</c:v>
                </c:pt>
                <c:pt idx="817" formatCode="0.0">
                  <c:v>13639.304</c:v>
                </c:pt>
                <c:pt idx="818" formatCode="0.0">
                  <c:v>13637.785</c:v>
                </c:pt>
                <c:pt idx="819" formatCode="0.0">
                  <c:v>13636.297</c:v>
                </c:pt>
                <c:pt idx="820" formatCode="0.0">
                  <c:v>13634.785</c:v>
                </c:pt>
                <c:pt idx="821" formatCode="0.0">
                  <c:v>13633.285</c:v>
                </c:pt>
                <c:pt idx="822" formatCode="0.0">
                  <c:v>13631.787</c:v>
                </c:pt>
                <c:pt idx="823" formatCode="0.0">
                  <c:v>13630.295</c:v>
                </c:pt>
                <c:pt idx="824" formatCode="0.0">
                  <c:v>13628.785</c:v>
                </c:pt>
                <c:pt idx="825" formatCode="0.0">
                  <c:v>13627.293</c:v>
                </c:pt>
                <c:pt idx="826" formatCode="0.0">
                  <c:v>13625.790999999999</c:v>
                </c:pt>
                <c:pt idx="827" formatCode="0.0">
                  <c:v>13624.289000000001</c:v>
                </c:pt>
                <c:pt idx="828" formatCode="0.0">
                  <c:v>13622.799000000001</c:v>
                </c:pt>
                <c:pt idx="829" formatCode="0.0">
                  <c:v>13621.288</c:v>
                </c:pt>
                <c:pt idx="830" formatCode="0.0">
                  <c:v>13619.788</c:v>
                </c:pt>
                <c:pt idx="831" formatCode="0.0">
                  <c:v>13618.293</c:v>
                </c:pt>
                <c:pt idx="832" formatCode="0.0">
                  <c:v>13616.799000000001</c:v>
                </c:pt>
                <c:pt idx="833" formatCode="0.0">
                  <c:v>13615.293</c:v>
                </c:pt>
                <c:pt idx="834" formatCode="0.0">
                  <c:v>13613.787</c:v>
                </c:pt>
                <c:pt idx="835" formatCode="0.0">
                  <c:v>13612.289000000001</c:v>
                </c:pt>
                <c:pt idx="836" formatCode="0.0">
                  <c:v>13610.793</c:v>
                </c:pt>
                <c:pt idx="837" formatCode="0.0">
                  <c:v>13609.3</c:v>
                </c:pt>
                <c:pt idx="838" formatCode="0.0">
                  <c:v>13607.794</c:v>
                </c:pt>
                <c:pt idx="839" formatCode="0.0">
                  <c:v>13606.313</c:v>
                </c:pt>
                <c:pt idx="840" formatCode="0.0">
                  <c:v>13604.803</c:v>
                </c:pt>
                <c:pt idx="841" formatCode="0.0">
                  <c:v>13603.304</c:v>
                </c:pt>
                <c:pt idx="842" formatCode="0.0">
                  <c:v>13601.794</c:v>
                </c:pt>
                <c:pt idx="843" formatCode="0.0">
                  <c:v>13600.296</c:v>
                </c:pt>
                <c:pt idx="844" formatCode="0.0">
                  <c:v>13598.808999999999</c:v>
                </c:pt>
                <c:pt idx="845" formatCode="0.0">
                  <c:v>13597.3</c:v>
                </c:pt>
                <c:pt idx="846" formatCode="0.0">
                  <c:v>13595.798000000001</c:v>
                </c:pt>
                <c:pt idx="847" formatCode="0.0">
                  <c:v>13594.3</c:v>
                </c:pt>
                <c:pt idx="848" formatCode="0.0">
                  <c:v>13592.799000000001</c:v>
                </c:pt>
                <c:pt idx="849" formatCode="0.0">
                  <c:v>13591.297</c:v>
                </c:pt>
                <c:pt idx="850" formatCode="0.0">
                  <c:v>13589.798000000001</c:v>
                </c:pt>
                <c:pt idx="851" formatCode="0.0">
                  <c:v>13588.297</c:v>
                </c:pt>
                <c:pt idx="852" formatCode="0.0">
                  <c:v>13586.800999999999</c:v>
                </c:pt>
                <c:pt idx="853" formatCode="0.0">
                  <c:v>13583.799000000001</c:v>
                </c:pt>
                <c:pt idx="854" formatCode="0.0">
                  <c:v>13582.302</c:v>
                </c:pt>
                <c:pt idx="855" formatCode="0.0">
                  <c:v>13580.808000000001</c:v>
                </c:pt>
                <c:pt idx="856" formatCode="0.0">
                  <c:v>13579.31</c:v>
                </c:pt>
                <c:pt idx="857" formatCode="0.0">
                  <c:v>13577.808999999999</c:v>
                </c:pt>
                <c:pt idx="858" formatCode="0.0">
                  <c:v>13576.308000000001</c:v>
                </c:pt>
                <c:pt idx="859" formatCode="0.0">
                  <c:v>13574.803</c:v>
                </c:pt>
                <c:pt idx="860" formatCode="0.0">
                  <c:v>13573.302</c:v>
                </c:pt>
                <c:pt idx="861" formatCode="0.0">
                  <c:v>13571.823</c:v>
                </c:pt>
                <c:pt idx="862" formatCode="0.0">
                  <c:v>13570.316000000001</c:v>
                </c:pt>
                <c:pt idx="863" formatCode="0.0">
                  <c:v>13568.816000000001</c:v>
                </c:pt>
                <c:pt idx="864" formatCode="0.0">
                  <c:v>13567.314</c:v>
                </c:pt>
                <c:pt idx="865" formatCode="0.0">
                  <c:v>13565.805</c:v>
                </c:pt>
                <c:pt idx="866" formatCode="0.0">
                  <c:v>13564.305</c:v>
                </c:pt>
                <c:pt idx="867" formatCode="0.0">
                  <c:v>13562.808999999999</c:v>
                </c:pt>
                <c:pt idx="868" formatCode="0.0">
                  <c:v>13561.326999999999</c:v>
                </c:pt>
                <c:pt idx="869" formatCode="0.0">
                  <c:v>13559.808999999999</c:v>
                </c:pt>
                <c:pt idx="870" formatCode="0.0">
                  <c:v>13556.815000000001</c:v>
                </c:pt>
                <c:pt idx="871" formatCode="0.0">
                  <c:v>13555.337</c:v>
                </c:pt>
                <c:pt idx="872" formatCode="0.0">
                  <c:v>13553.832</c:v>
                </c:pt>
                <c:pt idx="873" formatCode="0.0">
                  <c:v>13552.324000000001</c:v>
                </c:pt>
                <c:pt idx="874" formatCode="0.0">
                  <c:v>13550.821</c:v>
                </c:pt>
                <c:pt idx="875" formatCode="0.0">
                  <c:v>13549.321</c:v>
                </c:pt>
                <c:pt idx="876" formatCode="0.0">
                  <c:v>13547.815000000001</c:v>
                </c:pt>
                <c:pt idx="877" formatCode="0.0">
                  <c:v>13546.332</c:v>
                </c:pt>
                <c:pt idx="878" formatCode="0.0">
                  <c:v>13544.828</c:v>
                </c:pt>
                <c:pt idx="879" formatCode="0.0">
                  <c:v>13543.331</c:v>
                </c:pt>
                <c:pt idx="880" formatCode="0.0">
                  <c:v>13541.814</c:v>
                </c:pt>
                <c:pt idx="881" formatCode="0.0">
                  <c:v>13540.314</c:v>
                </c:pt>
                <c:pt idx="882" formatCode="0.0">
                  <c:v>13538.823</c:v>
                </c:pt>
                <c:pt idx="883" formatCode="0.0">
                  <c:v>13537.326999999999</c:v>
                </c:pt>
                <c:pt idx="884" formatCode="0.0">
                  <c:v>13535.823</c:v>
                </c:pt>
                <c:pt idx="885" formatCode="0.0">
                  <c:v>13534.328</c:v>
                </c:pt>
                <c:pt idx="886" formatCode="0.0">
                  <c:v>13532.817999999999</c:v>
                </c:pt>
                <c:pt idx="887" formatCode="0.0">
                  <c:v>13529.823</c:v>
                </c:pt>
                <c:pt idx="888" formatCode="0.0">
                  <c:v>13528.32</c:v>
                </c:pt>
                <c:pt idx="889" formatCode="0.0">
                  <c:v>13526.831</c:v>
                </c:pt>
                <c:pt idx="890" formatCode="0.0">
                  <c:v>13525.333000000001</c:v>
                </c:pt>
                <c:pt idx="891" formatCode="0.0">
                  <c:v>13523.826999999999</c:v>
                </c:pt>
                <c:pt idx="892" formatCode="0.0">
                  <c:v>13522.338</c:v>
                </c:pt>
                <c:pt idx="893" formatCode="0.0">
                  <c:v>13520.825999999999</c:v>
                </c:pt>
                <c:pt idx="894" formatCode="0.0">
                  <c:v>13519.334999999999</c:v>
                </c:pt>
                <c:pt idx="895" formatCode="0.0">
                  <c:v>13517.831</c:v>
                </c:pt>
                <c:pt idx="896" formatCode="0.0">
                  <c:v>13516.326999999999</c:v>
                </c:pt>
                <c:pt idx="897" formatCode="0.0">
                  <c:v>13514.834999999999</c:v>
                </c:pt>
                <c:pt idx="898" formatCode="0.0">
                  <c:v>13513.33</c:v>
                </c:pt>
                <c:pt idx="899" formatCode="0.0">
                  <c:v>13511.833000000001</c:v>
                </c:pt>
                <c:pt idx="900" formatCode="0.0">
                  <c:v>13510.347</c:v>
                </c:pt>
                <c:pt idx="901" formatCode="0.0">
                  <c:v>13508.842000000001</c:v>
                </c:pt>
                <c:pt idx="902" formatCode="0.0">
                  <c:v>13507.331</c:v>
                </c:pt>
                <c:pt idx="903" formatCode="0.0">
                  <c:v>13505.837</c:v>
                </c:pt>
                <c:pt idx="904" formatCode="0.0">
                  <c:v>13504.33</c:v>
                </c:pt>
                <c:pt idx="905" formatCode="0.0">
                  <c:v>13502.828</c:v>
                </c:pt>
                <c:pt idx="906" formatCode="0.0">
                  <c:v>13501.326999999999</c:v>
                </c:pt>
                <c:pt idx="907" formatCode="0.0">
                  <c:v>13499.839</c:v>
                </c:pt>
                <c:pt idx="908" formatCode="0.0">
                  <c:v>13496.834000000001</c:v>
                </c:pt>
                <c:pt idx="909" formatCode="0.0">
                  <c:v>13495.343000000001</c:v>
                </c:pt>
                <c:pt idx="910" formatCode="0.0">
                  <c:v>13493.853999999999</c:v>
                </c:pt>
                <c:pt idx="911" formatCode="0.0">
                  <c:v>13492.343999999999</c:v>
                </c:pt>
                <c:pt idx="912" formatCode="0.0">
                  <c:v>13490.83</c:v>
                </c:pt>
                <c:pt idx="913" formatCode="0.0">
                  <c:v>13489.34</c:v>
                </c:pt>
                <c:pt idx="914" formatCode="0.0">
                  <c:v>13487.834999999999</c:v>
                </c:pt>
                <c:pt idx="915" formatCode="0.0">
                  <c:v>13486.359</c:v>
                </c:pt>
                <c:pt idx="916" formatCode="0.0">
                  <c:v>13484.839</c:v>
                </c:pt>
                <c:pt idx="917" formatCode="0.0">
                  <c:v>13483.343000000001</c:v>
                </c:pt>
                <c:pt idx="918" formatCode="0.0">
                  <c:v>13481.839</c:v>
                </c:pt>
                <c:pt idx="919" formatCode="0.0">
                  <c:v>13480.349</c:v>
                </c:pt>
                <c:pt idx="920" formatCode="0.0">
                  <c:v>13478.851000000001</c:v>
                </c:pt>
                <c:pt idx="921" formatCode="0.0">
                  <c:v>13475.84</c:v>
                </c:pt>
                <c:pt idx="922" formatCode="0.0">
                  <c:v>13474.353999999999</c:v>
                </c:pt>
                <c:pt idx="923" formatCode="0.0">
                  <c:v>13472.843000000001</c:v>
                </c:pt>
                <c:pt idx="924" formatCode="0.0">
                  <c:v>13471.35</c:v>
                </c:pt>
                <c:pt idx="925" formatCode="0.0">
                  <c:v>13469.846</c:v>
                </c:pt>
                <c:pt idx="926" formatCode="0.0">
                  <c:v>13468.349</c:v>
                </c:pt>
                <c:pt idx="927" formatCode="0.0">
                  <c:v>13466.849</c:v>
                </c:pt>
                <c:pt idx="928" formatCode="0.0">
                  <c:v>13465.349</c:v>
                </c:pt>
                <c:pt idx="929" formatCode="0.0">
                  <c:v>13463.85</c:v>
                </c:pt>
                <c:pt idx="930" formatCode="0.0">
                  <c:v>13462.358</c:v>
                </c:pt>
                <c:pt idx="931" formatCode="0.0">
                  <c:v>13460.846</c:v>
                </c:pt>
                <c:pt idx="932" formatCode="0.0">
                  <c:v>13459.349</c:v>
                </c:pt>
                <c:pt idx="933" formatCode="0.0">
                  <c:v>13456.356</c:v>
                </c:pt>
                <c:pt idx="934" formatCode="0.0">
                  <c:v>13454.861000000001</c:v>
                </c:pt>
                <c:pt idx="935" formatCode="0.0">
                  <c:v>13453.4</c:v>
                </c:pt>
                <c:pt idx="936" formatCode="0.0">
                  <c:v>13451.865</c:v>
                </c:pt>
                <c:pt idx="937" formatCode="0.0">
                  <c:v>13450.356</c:v>
                </c:pt>
                <c:pt idx="938" formatCode="0.0">
                  <c:v>13448.87</c:v>
                </c:pt>
                <c:pt idx="939" formatCode="0.0">
                  <c:v>13447.4</c:v>
                </c:pt>
                <c:pt idx="940" formatCode="0.0">
                  <c:v>13445.864</c:v>
                </c:pt>
                <c:pt idx="941" formatCode="0.0">
                  <c:v>13444.364</c:v>
                </c:pt>
                <c:pt idx="942" formatCode="0.0">
                  <c:v>13442.869000000001</c:v>
                </c:pt>
                <c:pt idx="943" formatCode="0.0">
                  <c:v>13441.379000000001</c:v>
                </c:pt>
                <c:pt idx="944" formatCode="0.0">
                  <c:v>13439.862999999999</c:v>
                </c:pt>
                <c:pt idx="945" formatCode="0.0">
                  <c:v>13438.368</c:v>
                </c:pt>
                <c:pt idx="946" formatCode="0.0">
                  <c:v>13435.392</c:v>
                </c:pt>
                <c:pt idx="947" formatCode="0.0">
                  <c:v>13433.877</c:v>
                </c:pt>
                <c:pt idx="948" formatCode="0.0">
                  <c:v>13432.373</c:v>
                </c:pt>
                <c:pt idx="949" formatCode="0.0">
                  <c:v>13430.883</c:v>
                </c:pt>
                <c:pt idx="950" formatCode="0.0">
                  <c:v>13429.373</c:v>
                </c:pt>
                <c:pt idx="951" formatCode="0.0">
                  <c:v>13427.87</c:v>
                </c:pt>
                <c:pt idx="952" formatCode="0.0">
                  <c:v>13426.371999999999</c:v>
                </c:pt>
                <c:pt idx="953" formatCode="0.0">
                  <c:v>13424.885</c:v>
                </c:pt>
                <c:pt idx="954" formatCode="0.0">
                  <c:v>13423.374</c:v>
                </c:pt>
                <c:pt idx="955" formatCode="0.0">
                  <c:v>13421.88</c:v>
                </c:pt>
                <c:pt idx="956" formatCode="0.0">
                  <c:v>13420.379000000001</c:v>
                </c:pt>
                <c:pt idx="957" formatCode="0.0">
                  <c:v>13418.874</c:v>
                </c:pt>
                <c:pt idx="958" formatCode="0.0">
                  <c:v>13417.376</c:v>
                </c:pt>
                <c:pt idx="959" formatCode="0.0">
                  <c:v>13415.888999999999</c:v>
                </c:pt>
                <c:pt idx="960" formatCode="0.0">
                  <c:v>13414.384</c:v>
                </c:pt>
                <c:pt idx="961" formatCode="0.0">
                  <c:v>13411.379000000001</c:v>
                </c:pt>
                <c:pt idx="962" formatCode="0.0">
                  <c:v>13409.876</c:v>
                </c:pt>
                <c:pt idx="963" formatCode="0.0">
                  <c:v>13408.367</c:v>
                </c:pt>
                <c:pt idx="964" formatCode="0.0">
                  <c:v>13406.873</c:v>
                </c:pt>
                <c:pt idx="965" formatCode="0.0">
                  <c:v>13405.379000000001</c:v>
                </c:pt>
                <c:pt idx="966" formatCode="0.0">
                  <c:v>13403.873</c:v>
                </c:pt>
                <c:pt idx="967" formatCode="0.0">
                  <c:v>13402.386</c:v>
                </c:pt>
                <c:pt idx="968" formatCode="0.0">
                  <c:v>13400.886</c:v>
                </c:pt>
                <c:pt idx="969" formatCode="0.0">
                  <c:v>13399.377</c:v>
                </c:pt>
                <c:pt idx="970" formatCode="0.0">
                  <c:v>13397.875</c:v>
                </c:pt>
                <c:pt idx="971" formatCode="0.0">
                  <c:v>13396.392</c:v>
                </c:pt>
                <c:pt idx="972" formatCode="0.0">
                  <c:v>13394.888000000001</c:v>
                </c:pt>
                <c:pt idx="973" formatCode="0.0">
                  <c:v>13393.385</c:v>
                </c:pt>
                <c:pt idx="974" formatCode="0.0">
                  <c:v>13391.898999999999</c:v>
                </c:pt>
                <c:pt idx="975" formatCode="0.0">
                  <c:v>13390.380999999999</c:v>
                </c:pt>
                <c:pt idx="976" formatCode="0.0">
                  <c:v>13387.39</c:v>
                </c:pt>
                <c:pt idx="977" formatCode="0.0">
                  <c:v>13385.884</c:v>
                </c:pt>
                <c:pt idx="978" formatCode="0.0">
                  <c:v>13384.396000000001</c:v>
                </c:pt>
                <c:pt idx="979" formatCode="0.0">
                  <c:v>13382.89</c:v>
                </c:pt>
                <c:pt idx="980" formatCode="0.0">
                  <c:v>13381.383</c:v>
                </c:pt>
                <c:pt idx="981" formatCode="0.0">
                  <c:v>13379.9</c:v>
                </c:pt>
                <c:pt idx="982" formatCode="0.0">
                  <c:v>13378.394</c:v>
                </c:pt>
                <c:pt idx="983" formatCode="0.0">
                  <c:v>13376.895</c:v>
                </c:pt>
                <c:pt idx="984" formatCode="0.0">
                  <c:v>13375.384</c:v>
                </c:pt>
                <c:pt idx="985" formatCode="0.0">
                  <c:v>13373.897999999999</c:v>
                </c:pt>
                <c:pt idx="986" formatCode="0.0">
                  <c:v>13372.386</c:v>
                </c:pt>
                <c:pt idx="987" formatCode="0.0">
                  <c:v>13370.891</c:v>
                </c:pt>
                <c:pt idx="988" formatCode="0.0">
                  <c:v>13367.902</c:v>
                </c:pt>
                <c:pt idx="989" formatCode="0.0">
                  <c:v>13366.405000000001</c:v>
                </c:pt>
                <c:pt idx="990" formatCode="0.0">
                  <c:v>13363.412</c:v>
                </c:pt>
                <c:pt idx="991" formatCode="0.0">
                  <c:v>13361.896000000001</c:v>
                </c:pt>
                <c:pt idx="992" formatCode="0.0">
                  <c:v>13360.394</c:v>
                </c:pt>
                <c:pt idx="993" formatCode="0.0">
                  <c:v>13358.906999999999</c:v>
                </c:pt>
                <c:pt idx="994" formatCode="0.0">
                  <c:v>13355.895</c:v>
                </c:pt>
                <c:pt idx="995" formatCode="0.0">
                  <c:v>13354.393</c:v>
                </c:pt>
                <c:pt idx="996" formatCode="0.0">
                  <c:v>13352.894</c:v>
                </c:pt>
                <c:pt idx="997" formatCode="0.0">
                  <c:v>13349.897000000001</c:v>
                </c:pt>
                <c:pt idx="998" formatCode="0.0">
                  <c:v>13348.406999999999</c:v>
                </c:pt>
                <c:pt idx="999" formatCode="0.0">
                  <c:v>13346.914000000001</c:v>
                </c:pt>
                <c:pt idx="1000" formatCode="0.0">
                  <c:v>13343.915000000001</c:v>
                </c:pt>
                <c:pt idx="1001" formatCode="0.0">
                  <c:v>13342.404</c:v>
                </c:pt>
                <c:pt idx="1002" formatCode="0.0">
                  <c:v>13336.419</c:v>
                </c:pt>
                <c:pt idx="1003" formatCode="0.0">
                  <c:v>13334.924999999999</c:v>
                </c:pt>
              </c:numCache>
            </c:numRef>
          </c:xVal>
          <c:yVal>
            <c:numRef>
              <c:f>Φύλλο1!$F$4:$F$1007</c:f>
              <c:numCache>
                <c:formatCode>General</c:formatCode>
                <c:ptCount val="1004"/>
                <c:pt idx="0">
                  <c:v>0.43079999999999996</c:v>
                </c:pt>
                <c:pt idx="1">
                  <c:v>0.45798</c:v>
                </c:pt>
                <c:pt idx="2">
                  <c:v>0.54246000000000005</c:v>
                </c:pt>
                <c:pt idx="3">
                  <c:v>0.31595999999999996</c:v>
                </c:pt>
                <c:pt idx="4">
                  <c:v>0.43175999999999998</c:v>
                </c:pt>
                <c:pt idx="5">
                  <c:v>0.58217999999999992</c:v>
                </c:pt>
                <c:pt idx="6">
                  <c:v>0.66936000000000007</c:v>
                </c:pt>
                <c:pt idx="7">
                  <c:v>0.58440000000000003</c:v>
                </c:pt>
                <c:pt idx="8">
                  <c:v>0.55134000000000005</c:v>
                </c:pt>
                <c:pt idx="9">
                  <c:v>0.7389</c:v>
                </c:pt>
                <c:pt idx="10">
                  <c:v>0.45683999999999997</c:v>
                </c:pt>
                <c:pt idx="11">
                  <c:v>0.55907999999999991</c:v>
                </c:pt>
                <c:pt idx="12">
                  <c:v>0.41789999999999999</c:v>
                </c:pt>
                <c:pt idx="13">
                  <c:v>0.54449999999999998</c:v>
                </c:pt>
                <c:pt idx="14">
                  <c:v>0.58313999999999999</c:v>
                </c:pt>
                <c:pt idx="15">
                  <c:v>0.16974</c:v>
                </c:pt>
                <c:pt idx="16">
                  <c:v>0.68681999999999999</c:v>
                </c:pt>
                <c:pt idx="17">
                  <c:v>0.59255999999999998</c:v>
                </c:pt>
                <c:pt idx="18">
                  <c:v>0.75684000000000007</c:v>
                </c:pt>
                <c:pt idx="19">
                  <c:v>0.57617999999999991</c:v>
                </c:pt>
                <c:pt idx="20">
                  <c:v>0.70164000000000015</c:v>
                </c:pt>
                <c:pt idx="21">
                  <c:v>0.73518000000000006</c:v>
                </c:pt>
                <c:pt idx="22">
                  <c:v>0.46134000000000003</c:v>
                </c:pt>
                <c:pt idx="23">
                  <c:v>0.44681999999999999</c:v>
                </c:pt>
                <c:pt idx="24">
                  <c:v>0.65322000000000002</c:v>
                </c:pt>
                <c:pt idx="25">
                  <c:v>0.58152000000000004</c:v>
                </c:pt>
                <c:pt idx="26">
                  <c:v>0.42125999999999997</c:v>
                </c:pt>
                <c:pt idx="27">
                  <c:v>0.4365</c:v>
                </c:pt>
                <c:pt idx="28">
                  <c:v>0.81294</c:v>
                </c:pt>
                <c:pt idx="29">
                  <c:v>0.43602000000000002</c:v>
                </c:pt>
                <c:pt idx="30">
                  <c:v>0.41345999999999999</c:v>
                </c:pt>
                <c:pt idx="31">
                  <c:v>0.71177999999999997</c:v>
                </c:pt>
                <c:pt idx="32">
                  <c:v>0.76079999999999992</c:v>
                </c:pt>
                <c:pt idx="33">
                  <c:v>0.76103999999999994</c:v>
                </c:pt>
                <c:pt idx="34">
                  <c:v>1.05768</c:v>
                </c:pt>
                <c:pt idx="35">
                  <c:v>0.20418</c:v>
                </c:pt>
                <c:pt idx="36">
                  <c:v>0.70265999999999995</c:v>
                </c:pt>
                <c:pt idx="37">
                  <c:v>0.70169999999999999</c:v>
                </c:pt>
                <c:pt idx="38">
                  <c:v>0.79032000000000002</c:v>
                </c:pt>
                <c:pt idx="39">
                  <c:v>0.72504000000000002</c:v>
                </c:pt>
                <c:pt idx="40">
                  <c:v>0.40608</c:v>
                </c:pt>
                <c:pt idx="41">
                  <c:v>0.41861999999999999</c:v>
                </c:pt>
                <c:pt idx="42">
                  <c:v>0.80382000000000009</c:v>
                </c:pt>
                <c:pt idx="43">
                  <c:v>0.78047999999999995</c:v>
                </c:pt>
                <c:pt idx="44">
                  <c:v>0.64427999999999996</c:v>
                </c:pt>
                <c:pt idx="45">
                  <c:v>0.66270000000000007</c:v>
                </c:pt>
                <c:pt idx="46">
                  <c:v>0.72899999999999998</c:v>
                </c:pt>
                <c:pt idx="47">
                  <c:v>0.58487999999999996</c:v>
                </c:pt>
                <c:pt idx="48">
                  <c:v>1.01004</c:v>
                </c:pt>
                <c:pt idx="49">
                  <c:v>5.79E-2</c:v>
                </c:pt>
                <c:pt idx="50">
                  <c:v>0.71904000000000001</c:v>
                </c:pt>
                <c:pt idx="51">
                  <c:v>0.64979999999999993</c:v>
                </c:pt>
                <c:pt idx="52">
                  <c:v>0.69065999999999994</c:v>
                </c:pt>
                <c:pt idx="53">
                  <c:v>0.42960000000000004</c:v>
                </c:pt>
                <c:pt idx="54">
                  <c:v>0.77003999999999995</c:v>
                </c:pt>
                <c:pt idx="55">
                  <c:v>0.71507999999999994</c:v>
                </c:pt>
                <c:pt idx="56">
                  <c:v>0.8546999999999999</c:v>
                </c:pt>
                <c:pt idx="57">
                  <c:v>0.75960000000000005</c:v>
                </c:pt>
                <c:pt idx="58">
                  <c:v>0.55878000000000005</c:v>
                </c:pt>
                <c:pt idx="59">
                  <c:v>0.42642000000000002</c:v>
                </c:pt>
                <c:pt idx="60">
                  <c:v>0.68759999999999999</c:v>
                </c:pt>
                <c:pt idx="61">
                  <c:v>0.88068000000000002</c:v>
                </c:pt>
                <c:pt idx="62">
                  <c:v>0.76739999999999997</c:v>
                </c:pt>
                <c:pt idx="63">
                  <c:v>0.77927999999999997</c:v>
                </c:pt>
                <c:pt idx="64">
                  <c:v>0.78210000000000002</c:v>
                </c:pt>
                <c:pt idx="65">
                  <c:v>0.64416000000000007</c:v>
                </c:pt>
                <c:pt idx="66">
                  <c:v>0.87096000000000007</c:v>
                </c:pt>
                <c:pt idx="67">
                  <c:v>0.86621999999999988</c:v>
                </c:pt>
                <c:pt idx="68">
                  <c:v>0.68310000000000004</c:v>
                </c:pt>
                <c:pt idx="69">
                  <c:v>0.78677999999999992</c:v>
                </c:pt>
                <c:pt idx="70">
                  <c:v>0.55596000000000001</c:v>
                </c:pt>
                <c:pt idx="71">
                  <c:v>0.66173999999999999</c:v>
                </c:pt>
                <c:pt idx="72">
                  <c:v>0.67001999999999995</c:v>
                </c:pt>
                <c:pt idx="73">
                  <c:v>0.74405999999999994</c:v>
                </c:pt>
                <c:pt idx="74">
                  <c:v>0.76770000000000005</c:v>
                </c:pt>
                <c:pt idx="75">
                  <c:v>0.59736</c:v>
                </c:pt>
                <c:pt idx="76">
                  <c:v>0.27923999999999999</c:v>
                </c:pt>
                <c:pt idx="77">
                  <c:v>0.53898000000000001</c:v>
                </c:pt>
                <c:pt idx="78">
                  <c:v>0.51036000000000004</c:v>
                </c:pt>
                <c:pt idx="79">
                  <c:v>0.41574</c:v>
                </c:pt>
                <c:pt idx="80">
                  <c:v>0.64427999999999996</c:v>
                </c:pt>
                <c:pt idx="81">
                  <c:v>0.72348000000000001</c:v>
                </c:pt>
                <c:pt idx="82">
                  <c:v>0.87612000000000001</c:v>
                </c:pt>
                <c:pt idx="83">
                  <c:v>0.11531999999999999</c:v>
                </c:pt>
                <c:pt idx="84">
                  <c:v>0.72414000000000012</c:v>
                </c:pt>
                <c:pt idx="85">
                  <c:v>1.0345799999999998</c:v>
                </c:pt>
                <c:pt idx="86">
                  <c:v>0.67632000000000003</c:v>
                </c:pt>
                <c:pt idx="87">
                  <c:v>0.89639999999999997</c:v>
                </c:pt>
                <c:pt idx="88">
                  <c:v>0.72293999999999992</c:v>
                </c:pt>
                <c:pt idx="89">
                  <c:v>0.63822000000000001</c:v>
                </c:pt>
                <c:pt idx="90">
                  <c:v>0.65748000000000006</c:v>
                </c:pt>
                <c:pt idx="91">
                  <c:v>0.65477999999999992</c:v>
                </c:pt>
                <c:pt idx="92">
                  <c:v>0.76097999999999999</c:v>
                </c:pt>
                <c:pt idx="93">
                  <c:v>0.78893999999999997</c:v>
                </c:pt>
                <c:pt idx="94">
                  <c:v>0.4839</c:v>
                </c:pt>
                <c:pt idx="95">
                  <c:v>0.64272000000000007</c:v>
                </c:pt>
                <c:pt idx="96">
                  <c:v>0.75744</c:v>
                </c:pt>
                <c:pt idx="97">
                  <c:v>0.82481999999999989</c:v>
                </c:pt>
                <c:pt idx="98">
                  <c:v>0.81342000000000003</c:v>
                </c:pt>
                <c:pt idx="99">
                  <c:v>0.66498000000000002</c:v>
                </c:pt>
                <c:pt idx="100">
                  <c:v>0.59520000000000006</c:v>
                </c:pt>
                <c:pt idx="101">
                  <c:v>0.53556000000000004</c:v>
                </c:pt>
                <c:pt idx="102">
                  <c:v>0.71196000000000004</c:v>
                </c:pt>
                <c:pt idx="103">
                  <c:v>0.74268000000000012</c:v>
                </c:pt>
                <c:pt idx="104">
                  <c:v>0.68340000000000012</c:v>
                </c:pt>
                <c:pt idx="105">
                  <c:v>0.68315999999999999</c:v>
                </c:pt>
                <c:pt idx="106">
                  <c:v>0.70674000000000003</c:v>
                </c:pt>
                <c:pt idx="107">
                  <c:v>0.63780000000000003</c:v>
                </c:pt>
                <c:pt idx="108">
                  <c:v>0.78371999999999986</c:v>
                </c:pt>
                <c:pt idx="109">
                  <c:v>0.66636000000000006</c:v>
                </c:pt>
                <c:pt idx="110">
                  <c:v>0.47502</c:v>
                </c:pt>
                <c:pt idx="111">
                  <c:v>0.62826000000000004</c:v>
                </c:pt>
                <c:pt idx="112">
                  <c:v>0.90072000000000008</c:v>
                </c:pt>
                <c:pt idx="113">
                  <c:v>0.63431999999999988</c:v>
                </c:pt>
                <c:pt idx="114">
                  <c:v>1.1053199999999999</c:v>
                </c:pt>
                <c:pt idx="115">
                  <c:v>0.17765999999999998</c:v>
                </c:pt>
                <c:pt idx="116">
                  <c:v>0.82380000000000009</c:v>
                </c:pt>
                <c:pt idx="117">
                  <c:v>0.97578000000000009</c:v>
                </c:pt>
                <c:pt idx="118">
                  <c:v>0.94476000000000004</c:v>
                </c:pt>
                <c:pt idx="119">
                  <c:v>0.9210600000000001</c:v>
                </c:pt>
                <c:pt idx="120">
                  <c:v>1.1789400000000001</c:v>
                </c:pt>
                <c:pt idx="121">
                  <c:v>0.89856000000000003</c:v>
                </c:pt>
                <c:pt idx="122">
                  <c:v>0.75366</c:v>
                </c:pt>
                <c:pt idx="123">
                  <c:v>0.63407999999999998</c:v>
                </c:pt>
                <c:pt idx="124">
                  <c:v>0.68598000000000003</c:v>
                </c:pt>
                <c:pt idx="125">
                  <c:v>0.82272000000000001</c:v>
                </c:pt>
                <c:pt idx="126">
                  <c:v>0.90449999999999997</c:v>
                </c:pt>
                <c:pt idx="127">
                  <c:v>0.98471999999999993</c:v>
                </c:pt>
                <c:pt idx="128">
                  <c:v>0.98891999999999991</c:v>
                </c:pt>
                <c:pt idx="129">
                  <c:v>0.97488000000000008</c:v>
                </c:pt>
                <c:pt idx="130">
                  <c:v>1.0874399999999997</c:v>
                </c:pt>
                <c:pt idx="131">
                  <c:v>1.05786</c:v>
                </c:pt>
                <c:pt idx="132">
                  <c:v>0.96858</c:v>
                </c:pt>
                <c:pt idx="133">
                  <c:v>1.0300799999999999</c:v>
                </c:pt>
                <c:pt idx="134">
                  <c:v>0.75047999999999992</c:v>
                </c:pt>
                <c:pt idx="135">
                  <c:v>0.85145999999999999</c:v>
                </c:pt>
                <c:pt idx="136">
                  <c:v>0.72792000000000001</c:v>
                </c:pt>
                <c:pt idx="137">
                  <c:v>0.86412</c:v>
                </c:pt>
                <c:pt idx="138">
                  <c:v>0.88097999999999999</c:v>
                </c:pt>
                <c:pt idx="139">
                  <c:v>0.94728000000000001</c:v>
                </c:pt>
                <c:pt idx="140">
                  <c:v>0.91878000000000004</c:v>
                </c:pt>
                <c:pt idx="141">
                  <c:v>1.0259400000000001</c:v>
                </c:pt>
                <c:pt idx="142">
                  <c:v>0.91476000000000002</c:v>
                </c:pt>
                <c:pt idx="143">
                  <c:v>0.78959999999999997</c:v>
                </c:pt>
                <c:pt idx="144">
                  <c:v>0.82301999999999997</c:v>
                </c:pt>
                <c:pt idx="145">
                  <c:v>0.64188000000000001</c:v>
                </c:pt>
                <c:pt idx="146">
                  <c:v>0.78677999999999992</c:v>
                </c:pt>
                <c:pt idx="147">
                  <c:v>0.81755999999999995</c:v>
                </c:pt>
                <c:pt idx="148">
                  <c:v>0.77225999999999995</c:v>
                </c:pt>
                <c:pt idx="149">
                  <c:v>0.75479999999999992</c:v>
                </c:pt>
                <c:pt idx="150">
                  <c:v>0.9843599999999999</c:v>
                </c:pt>
                <c:pt idx="151">
                  <c:v>0.86405999999999994</c:v>
                </c:pt>
                <c:pt idx="152">
                  <c:v>0.75851999999999997</c:v>
                </c:pt>
                <c:pt idx="153">
                  <c:v>0.82553999999999994</c:v>
                </c:pt>
                <c:pt idx="154">
                  <c:v>0.68844000000000005</c:v>
                </c:pt>
                <c:pt idx="155">
                  <c:v>0.66431999999999991</c:v>
                </c:pt>
                <c:pt idx="156">
                  <c:v>0.69887999999999995</c:v>
                </c:pt>
                <c:pt idx="157">
                  <c:v>0.76590000000000014</c:v>
                </c:pt>
                <c:pt idx="158">
                  <c:v>0.93534000000000006</c:v>
                </c:pt>
                <c:pt idx="159">
                  <c:v>0.69438</c:v>
                </c:pt>
                <c:pt idx="160">
                  <c:v>0.98231999999999997</c:v>
                </c:pt>
                <c:pt idx="161">
                  <c:v>0.9635999999999999</c:v>
                </c:pt>
                <c:pt idx="162">
                  <c:v>0.87905999999999995</c:v>
                </c:pt>
                <c:pt idx="163">
                  <c:v>0.93041999999999991</c:v>
                </c:pt>
                <c:pt idx="164">
                  <c:v>0.82722000000000007</c:v>
                </c:pt>
                <c:pt idx="165">
                  <c:v>0.67500000000000004</c:v>
                </c:pt>
                <c:pt idx="166">
                  <c:v>0.45798</c:v>
                </c:pt>
                <c:pt idx="167">
                  <c:v>0.85367999999999999</c:v>
                </c:pt>
                <c:pt idx="168">
                  <c:v>0.81617999999999991</c:v>
                </c:pt>
                <c:pt idx="169">
                  <c:v>0.70967999999999998</c:v>
                </c:pt>
                <c:pt idx="170">
                  <c:v>0.59399999999999997</c:v>
                </c:pt>
                <c:pt idx="171">
                  <c:v>0.79547999999999985</c:v>
                </c:pt>
                <c:pt idx="172">
                  <c:v>0.77351999999999999</c:v>
                </c:pt>
                <c:pt idx="173">
                  <c:v>0.91835999999999995</c:v>
                </c:pt>
                <c:pt idx="174">
                  <c:v>1.0443000000000002</c:v>
                </c:pt>
                <c:pt idx="175">
                  <c:v>0.67530000000000012</c:v>
                </c:pt>
                <c:pt idx="176">
                  <c:v>0.96438000000000001</c:v>
                </c:pt>
                <c:pt idx="177">
                  <c:v>0.58079999999999998</c:v>
                </c:pt>
                <c:pt idx="178">
                  <c:v>1.1148</c:v>
                </c:pt>
                <c:pt idx="179">
                  <c:v>0.6601800000000001</c:v>
                </c:pt>
                <c:pt idx="180">
                  <c:v>0.76043999999999989</c:v>
                </c:pt>
                <c:pt idx="181">
                  <c:v>0.94907999999999992</c:v>
                </c:pt>
                <c:pt idx="182">
                  <c:v>1.0177800000000001</c:v>
                </c:pt>
                <c:pt idx="183">
                  <c:v>1.0458600000000002</c:v>
                </c:pt>
                <c:pt idx="184">
                  <c:v>0.92903999999999998</c:v>
                </c:pt>
                <c:pt idx="185">
                  <c:v>0.92447999999999997</c:v>
                </c:pt>
                <c:pt idx="186">
                  <c:v>0.94974000000000003</c:v>
                </c:pt>
                <c:pt idx="187">
                  <c:v>0.95867999999999998</c:v>
                </c:pt>
                <c:pt idx="188">
                  <c:v>0.9470400000000001</c:v>
                </c:pt>
                <c:pt idx="189">
                  <c:v>0.85386000000000006</c:v>
                </c:pt>
                <c:pt idx="190">
                  <c:v>0.86748000000000003</c:v>
                </c:pt>
                <c:pt idx="191">
                  <c:v>1.0356599999999998</c:v>
                </c:pt>
                <c:pt idx="192">
                  <c:v>0.56100000000000005</c:v>
                </c:pt>
                <c:pt idx="193">
                  <c:v>0.8990999999999999</c:v>
                </c:pt>
                <c:pt idx="194">
                  <c:v>1.0234799999999999</c:v>
                </c:pt>
                <c:pt idx="195">
                  <c:v>0.99287999999999987</c:v>
                </c:pt>
                <c:pt idx="196">
                  <c:v>1.0726199999999999</c:v>
                </c:pt>
                <c:pt idx="197">
                  <c:v>0.47088000000000002</c:v>
                </c:pt>
                <c:pt idx="198">
                  <c:v>0.92621999999999993</c:v>
                </c:pt>
                <c:pt idx="199">
                  <c:v>0.97865999999999997</c:v>
                </c:pt>
                <c:pt idx="200">
                  <c:v>0.95094000000000001</c:v>
                </c:pt>
                <c:pt idx="201">
                  <c:v>0.96204000000000001</c:v>
                </c:pt>
                <c:pt idx="202">
                  <c:v>0.83363999999999994</c:v>
                </c:pt>
                <c:pt idx="203">
                  <c:v>0.76397999999999999</c:v>
                </c:pt>
                <c:pt idx="204">
                  <c:v>0.82835999999999987</c:v>
                </c:pt>
                <c:pt idx="205">
                  <c:v>0.54737999999999998</c:v>
                </c:pt>
                <c:pt idx="206">
                  <c:v>0.81516</c:v>
                </c:pt>
                <c:pt idx="207">
                  <c:v>0.8398199999999999</c:v>
                </c:pt>
                <c:pt idx="208">
                  <c:v>0.79878000000000005</c:v>
                </c:pt>
                <c:pt idx="209">
                  <c:v>0.62664000000000009</c:v>
                </c:pt>
                <c:pt idx="210">
                  <c:v>0.79962</c:v>
                </c:pt>
                <c:pt idx="211">
                  <c:v>0.84905999999999993</c:v>
                </c:pt>
                <c:pt idx="212">
                  <c:v>0.83316000000000001</c:v>
                </c:pt>
                <c:pt idx="213">
                  <c:v>0.14207999999999998</c:v>
                </c:pt>
                <c:pt idx="214">
                  <c:v>0.49001999999999996</c:v>
                </c:pt>
                <c:pt idx="215">
                  <c:v>0.70056000000000007</c:v>
                </c:pt>
                <c:pt idx="216">
                  <c:v>0.70829999999999993</c:v>
                </c:pt>
                <c:pt idx="217">
                  <c:v>0.89154</c:v>
                </c:pt>
                <c:pt idx="218">
                  <c:v>0.41646</c:v>
                </c:pt>
                <c:pt idx="219">
                  <c:v>0.88602000000000003</c:v>
                </c:pt>
                <c:pt idx="220">
                  <c:v>0.89346000000000003</c:v>
                </c:pt>
                <c:pt idx="221">
                  <c:v>0.84216000000000002</c:v>
                </c:pt>
                <c:pt idx="222">
                  <c:v>0.91925999999999997</c:v>
                </c:pt>
                <c:pt idx="223">
                  <c:v>0.88979999999999992</c:v>
                </c:pt>
                <c:pt idx="224">
                  <c:v>0.92808000000000002</c:v>
                </c:pt>
                <c:pt idx="225">
                  <c:v>0.80219999999999991</c:v>
                </c:pt>
                <c:pt idx="226">
                  <c:v>0.61835999999999991</c:v>
                </c:pt>
                <c:pt idx="227">
                  <c:v>0.82440000000000002</c:v>
                </c:pt>
                <c:pt idx="228">
                  <c:v>0.74820000000000009</c:v>
                </c:pt>
                <c:pt idx="229">
                  <c:v>0.64476</c:v>
                </c:pt>
                <c:pt idx="230">
                  <c:v>0.83022000000000007</c:v>
                </c:pt>
                <c:pt idx="231">
                  <c:v>0.56795999999999991</c:v>
                </c:pt>
                <c:pt idx="232">
                  <c:v>0.68400000000000005</c:v>
                </c:pt>
                <c:pt idx="233">
                  <c:v>0.72498000000000007</c:v>
                </c:pt>
                <c:pt idx="234">
                  <c:v>0.36312</c:v>
                </c:pt>
                <c:pt idx="235">
                  <c:v>0.69846000000000008</c:v>
                </c:pt>
                <c:pt idx="236">
                  <c:v>0.91655999999999993</c:v>
                </c:pt>
                <c:pt idx="237">
                  <c:v>0.57659999999999989</c:v>
                </c:pt>
                <c:pt idx="238">
                  <c:v>0.51414000000000015</c:v>
                </c:pt>
                <c:pt idx="239">
                  <c:v>0.43337999999999999</c:v>
                </c:pt>
                <c:pt idx="240">
                  <c:v>0.6720600000000001</c:v>
                </c:pt>
                <c:pt idx="241">
                  <c:v>0.72402</c:v>
                </c:pt>
                <c:pt idx="242">
                  <c:v>0.78113999999999995</c:v>
                </c:pt>
                <c:pt idx="243">
                  <c:v>0.77891999999999995</c:v>
                </c:pt>
                <c:pt idx="244">
                  <c:v>0.87108000000000008</c:v>
                </c:pt>
                <c:pt idx="245">
                  <c:v>0.67541999999999991</c:v>
                </c:pt>
                <c:pt idx="246">
                  <c:v>0.74981999999999993</c:v>
                </c:pt>
                <c:pt idx="247">
                  <c:v>0.6744</c:v>
                </c:pt>
                <c:pt idx="248">
                  <c:v>0.75840000000000007</c:v>
                </c:pt>
                <c:pt idx="249">
                  <c:v>0.84594000000000003</c:v>
                </c:pt>
                <c:pt idx="250">
                  <c:v>1.0255799999999999</c:v>
                </c:pt>
                <c:pt idx="251">
                  <c:v>0.52073999999999998</c:v>
                </c:pt>
                <c:pt idx="252">
                  <c:v>0.69125999999999999</c:v>
                </c:pt>
                <c:pt idx="253">
                  <c:v>0.77795999999999987</c:v>
                </c:pt>
                <c:pt idx="254">
                  <c:v>0.50334000000000001</c:v>
                </c:pt>
                <c:pt idx="255">
                  <c:v>0.79494000000000009</c:v>
                </c:pt>
                <c:pt idx="256">
                  <c:v>0.45600000000000002</c:v>
                </c:pt>
                <c:pt idx="257">
                  <c:v>0.77592000000000005</c:v>
                </c:pt>
                <c:pt idx="258">
                  <c:v>0.77051999999999998</c:v>
                </c:pt>
                <c:pt idx="259">
                  <c:v>0.79949999999999999</c:v>
                </c:pt>
                <c:pt idx="260">
                  <c:v>0.77873999999999999</c:v>
                </c:pt>
                <c:pt idx="261">
                  <c:v>0.79691999999999996</c:v>
                </c:pt>
                <c:pt idx="262">
                  <c:v>0.92886000000000002</c:v>
                </c:pt>
                <c:pt idx="263">
                  <c:v>0.89382000000000006</c:v>
                </c:pt>
                <c:pt idx="264">
                  <c:v>0.84648000000000001</c:v>
                </c:pt>
                <c:pt idx="265">
                  <c:v>0.95375999999999994</c:v>
                </c:pt>
                <c:pt idx="266">
                  <c:v>0.92412000000000005</c:v>
                </c:pt>
                <c:pt idx="267">
                  <c:v>0.85596000000000005</c:v>
                </c:pt>
                <c:pt idx="268">
                  <c:v>0.88481999999999994</c:v>
                </c:pt>
                <c:pt idx="269">
                  <c:v>0.73662000000000005</c:v>
                </c:pt>
                <c:pt idx="270">
                  <c:v>0.82409999999999994</c:v>
                </c:pt>
                <c:pt idx="271">
                  <c:v>1.3962000000000001</c:v>
                </c:pt>
                <c:pt idx="272">
                  <c:v>0.71340000000000015</c:v>
                </c:pt>
                <c:pt idx="273">
                  <c:v>0.89837999999999996</c:v>
                </c:pt>
                <c:pt idx="274">
                  <c:v>0.78486</c:v>
                </c:pt>
                <c:pt idx="275">
                  <c:v>0.91901999999999995</c:v>
                </c:pt>
                <c:pt idx="276">
                  <c:v>0.56621999999999995</c:v>
                </c:pt>
                <c:pt idx="277">
                  <c:v>0.74148000000000003</c:v>
                </c:pt>
                <c:pt idx="278">
                  <c:v>0.86657999999999991</c:v>
                </c:pt>
                <c:pt idx="279">
                  <c:v>0.84702000000000011</c:v>
                </c:pt>
                <c:pt idx="280">
                  <c:v>0.88649999999999995</c:v>
                </c:pt>
                <c:pt idx="281">
                  <c:v>0.77003999999999995</c:v>
                </c:pt>
                <c:pt idx="282">
                  <c:v>0.88782000000000005</c:v>
                </c:pt>
                <c:pt idx="283">
                  <c:v>0.99996000000000007</c:v>
                </c:pt>
                <c:pt idx="284">
                  <c:v>0.89621999999999991</c:v>
                </c:pt>
                <c:pt idx="285">
                  <c:v>0.83543999999999996</c:v>
                </c:pt>
                <c:pt idx="286">
                  <c:v>0.94331999999999994</c:v>
                </c:pt>
                <c:pt idx="287">
                  <c:v>0.85320000000000007</c:v>
                </c:pt>
                <c:pt idx="288">
                  <c:v>1.2742199999999999</c:v>
                </c:pt>
                <c:pt idx="289">
                  <c:v>0.17868000000000001</c:v>
                </c:pt>
                <c:pt idx="290">
                  <c:v>0.90624000000000005</c:v>
                </c:pt>
                <c:pt idx="291">
                  <c:v>0.91764000000000001</c:v>
                </c:pt>
                <c:pt idx="292">
                  <c:v>0.86358000000000001</c:v>
                </c:pt>
                <c:pt idx="293">
                  <c:v>0.97199999999999998</c:v>
                </c:pt>
                <c:pt idx="294">
                  <c:v>0.72420000000000007</c:v>
                </c:pt>
                <c:pt idx="295">
                  <c:v>0.90977999999999992</c:v>
                </c:pt>
                <c:pt idx="296">
                  <c:v>0.87378000000000011</c:v>
                </c:pt>
                <c:pt idx="297">
                  <c:v>1.0018199999999999</c:v>
                </c:pt>
                <c:pt idx="298">
                  <c:v>0.91193999999999997</c:v>
                </c:pt>
                <c:pt idx="299">
                  <c:v>1.04874</c:v>
                </c:pt>
                <c:pt idx="300">
                  <c:v>0.76572000000000007</c:v>
                </c:pt>
                <c:pt idx="301">
                  <c:v>0.74651999999999996</c:v>
                </c:pt>
                <c:pt idx="302">
                  <c:v>0.84216000000000002</c:v>
                </c:pt>
                <c:pt idx="303">
                  <c:v>1.0084199999999999</c:v>
                </c:pt>
                <c:pt idx="304">
                  <c:v>0.88572000000000006</c:v>
                </c:pt>
                <c:pt idx="305">
                  <c:v>0.78977999999999993</c:v>
                </c:pt>
                <c:pt idx="306">
                  <c:v>0.80052000000000001</c:v>
                </c:pt>
                <c:pt idx="307">
                  <c:v>0.85655999999999999</c:v>
                </c:pt>
                <c:pt idx="308">
                  <c:v>0.76049999999999995</c:v>
                </c:pt>
                <c:pt idx="309">
                  <c:v>0.78780000000000006</c:v>
                </c:pt>
                <c:pt idx="310">
                  <c:v>1.2159599999999997</c:v>
                </c:pt>
                <c:pt idx="311">
                  <c:v>0.79920000000000002</c:v>
                </c:pt>
                <c:pt idx="312">
                  <c:v>0.72299999999999998</c:v>
                </c:pt>
                <c:pt idx="313">
                  <c:v>0.60594000000000003</c:v>
                </c:pt>
                <c:pt idx="314">
                  <c:v>0.83477999999999997</c:v>
                </c:pt>
                <c:pt idx="315">
                  <c:v>0.73170000000000002</c:v>
                </c:pt>
                <c:pt idx="316">
                  <c:v>0.93713999999999997</c:v>
                </c:pt>
                <c:pt idx="317">
                  <c:v>0.92646000000000006</c:v>
                </c:pt>
                <c:pt idx="318">
                  <c:v>0.64007999999999998</c:v>
                </c:pt>
                <c:pt idx="319">
                  <c:v>0.83123999999999998</c:v>
                </c:pt>
                <c:pt idx="320">
                  <c:v>0.95657999999999987</c:v>
                </c:pt>
                <c:pt idx="321">
                  <c:v>0.89585999999999988</c:v>
                </c:pt>
                <c:pt idx="322">
                  <c:v>0.79242000000000012</c:v>
                </c:pt>
                <c:pt idx="323">
                  <c:v>0.54498000000000002</c:v>
                </c:pt>
                <c:pt idx="324">
                  <c:v>0.70121999999999995</c:v>
                </c:pt>
                <c:pt idx="325">
                  <c:v>0.71933999999999998</c:v>
                </c:pt>
                <c:pt idx="326">
                  <c:v>0.57617999999999991</c:v>
                </c:pt>
                <c:pt idx="327">
                  <c:v>0.66288000000000002</c:v>
                </c:pt>
                <c:pt idx="328">
                  <c:v>0.54576000000000002</c:v>
                </c:pt>
                <c:pt idx="329">
                  <c:v>0.22800000000000001</c:v>
                </c:pt>
                <c:pt idx="330">
                  <c:v>0.18630000000000002</c:v>
                </c:pt>
                <c:pt idx="331">
                  <c:v>0.27989999999999998</c:v>
                </c:pt>
                <c:pt idx="332">
                  <c:v>0.28776000000000002</c:v>
                </c:pt>
                <c:pt idx="333">
                  <c:v>0.47508</c:v>
                </c:pt>
                <c:pt idx="334">
                  <c:v>0.40721999999999997</c:v>
                </c:pt>
                <c:pt idx="335">
                  <c:v>0.43848000000000004</c:v>
                </c:pt>
                <c:pt idx="336">
                  <c:v>0.51041999999999998</c:v>
                </c:pt>
                <c:pt idx="337">
                  <c:v>0.70583999999999991</c:v>
                </c:pt>
                <c:pt idx="338">
                  <c:v>0.63443999999999989</c:v>
                </c:pt>
                <c:pt idx="339">
                  <c:v>0.71556000000000008</c:v>
                </c:pt>
                <c:pt idx="340">
                  <c:v>0.67320000000000002</c:v>
                </c:pt>
                <c:pt idx="341">
                  <c:v>0.70674000000000003</c:v>
                </c:pt>
                <c:pt idx="342">
                  <c:v>0.78354000000000001</c:v>
                </c:pt>
                <c:pt idx="343">
                  <c:v>0.75360000000000005</c:v>
                </c:pt>
                <c:pt idx="344">
                  <c:v>0.71022000000000007</c:v>
                </c:pt>
                <c:pt idx="345">
                  <c:v>0.74772000000000005</c:v>
                </c:pt>
                <c:pt idx="346">
                  <c:v>0.70362000000000002</c:v>
                </c:pt>
                <c:pt idx="347">
                  <c:v>0.61212</c:v>
                </c:pt>
                <c:pt idx="348">
                  <c:v>0.73199999999999998</c:v>
                </c:pt>
                <c:pt idx="349">
                  <c:v>0.73638000000000003</c:v>
                </c:pt>
                <c:pt idx="350">
                  <c:v>0.72780000000000011</c:v>
                </c:pt>
                <c:pt idx="351">
                  <c:v>0.72726000000000002</c:v>
                </c:pt>
                <c:pt idx="352">
                  <c:v>1.0123800000000001</c:v>
                </c:pt>
                <c:pt idx="353">
                  <c:v>0.75155999999999989</c:v>
                </c:pt>
                <c:pt idx="354">
                  <c:v>0.77651999999999999</c:v>
                </c:pt>
                <c:pt idx="355">
                  <c:v>0.13272</c:v>
                </c:pt>
                <c:pt idx="356">
                  <c:v>0.69684000000000001</c:v>
                </c:pt>
                <c:pt idx="357">
                  <c:v>0.70950000000000002</c:v>
                </c:pt>
                <c:pt idx="358">
                  <c:v>0.81318000000000001</c:v>
                </c:pt>
                <c:pt idx="359">
                  <c:v>0.85560000000000003</c:v>
                </c:pt>
                <c:pt idx="360">
                  <c:v>0.77081999999999995</c:v>
                </c:pt>
                <c:pt idx="361">
                  <c:v>0.75168000000000001</c:v>
                </c:pt>
                <c:pt idx="362">
                  <c:v>0.69053999999999993</c:v>
                </c:pt>
                <c:pt idx="363">
                  <c:v>0.65717999999999999</c:v>
                </c:pt>
                <c:pt idx="364">
                  <c:v>0.73175999999999997</c:v>
                </c:pt>
                <c:pt idx="365">
                  <c:v>0.60450000000000004</c:v>
                </c:pt>
                <c:pt idx="366">
                  <c:v>0.79325999999999997</c:v>
                </c:pt>
                <c:pt idx="367">
                  <c:v>0.81893999999999989</c:v>
                </c:pt>
                <c:pt idx="368">
                  <c:v>0.70032000000000005</c:v>
                </c:pt>
                <c:pt idx="369">
                  <c:v>0.87287999999999999</c:v>
                </c:pt>
                <c:pt idx="370">
                  <c:v>0.83579999999999999</c:v>
                </c:pt>
                <c:pt idx="371">
                  <c:v>0.85920000000000007</c:v>
                </c:pt>
                <c:pt idx="372">
                  <c:v>0.81899999999999995</c:v>
                </c:pt>
                <c:pt idx="373">
                  <c:v>0.89094000000000007</c:v>
                </c:pt>
                <c:pt idx="374">
                  <c:v>0.51768000000000003</c:v>
                </c:pt>
                <c:pt idx="375">
                  <c:v>0.57540000000000002</c:v>
                </c:pt>
                <c:pt idx="376">
                  <c:v>0.93101999999999996</c:v>
                </c:pt>
                <c:pt idx="377">
                  <c:v>0.70463999999999993</c:v>
                </c:pt>
                <c:pt idx="378">
                  <c:v>0.80393999999999999</c:v>
                </c:pt>
                <c:pt idx="379">
                  <c:v>0.88637999999999995</c:v>
                </c:pt>
                <c:pt idx="380">
                  <c:v>0.84371999999999991</c:v>
                </c:pt>
                <c:pt idx="381">
                  <c:v>0.87251999999999996</c:v>
                </c:pt>
                <c:pt idx="382">
                  <c:v>0.76229999999999998</c:v>
                </c:pt>
                <c:pt idx="383">
                  <c:v>0.73080000000000001</c:v>
                </c:pt>
                <c:pt idx="384">
                  <c:v>0.49998000000000004</c:v>
                </c:pt>
                <c:pt idx="385">
                  <c:v>0.35634000000000005</c:v>
                </c:pt>
                <c:pt idx="386">
                  <c:v>0.66407999999999989</c:v>
                </c:pt>
                <c:pt idx="387">
                  <c:v>0.83087999999999995</c:v>
                </c:pt>
                <c:pt idx="388">
                  <c:v>0.94301999999999997</c:v>
                </c:pt>
                <c:pt idx="389">
                  <c:v>0.68640000000000001</c:v>
                </c:pt>
                <c:pt idx="390">
                  <c:v>0.77994000000000008</c:v>
                </c:pt>
                <c:pt idx="391">
                  <c:v>0.86315999999999993</c:v>
                </c:pt>
                <c:pt idx="392">
                  <c:v>0.91830000000000001</c:v>
                </c:pt>
                <c:pt idx="393">
                  <c:v>0.76757999999999993</c:v>
                </c:pt>
                <c:pt idx="394">
                  <c:v>0.73475999999999997</c:v>
                </c:pt>
                <c:pt idx="395">
                  <c:v>0.70277999999999996</c:v>
                </c:pt>
                <c:pt idx="396">
                  <c:v>0.79152</c:v>
                </c:pt>
                <c:pt idx="397">
                  <c:v>0.67583999999999989</c:v>
                </c:pt>
                <c:pt idx="398">
                  <c:v>0.76782000000000006</c:v>
                </c:pt>
                <c:pt idx="399">
                  <c:v>0.79308000000000001</c:v>
                </c:pt>
                <c:pt idx="400">
                  <c:v>0.72389999999999999</c:v>
                </c:pt>
                <c:pt idx="401">
                  <c:v>0.65777999999999992</c:v>
                </c:pt>
                <c:pt idx="402">
                  <c:v>0.90005999999999997</c:v>
                </c:pt>
                <c:pt idx="403">
                  <c:v>0.5170800000000001</c:v>
                </c:pt>
                <c:pt idx="404">
                  <c:v>0.92909999999999993</c:v>
                </c:pt>
                <c:pt idx="405">
                  <c:v>0.75078</c:v>
                </c:pt>
                <c:pt idx="406">
                  <c:v>0.74490000000000001</c:v>
                </c:pt>
                <c:pt idx="407">
                  <c:v>0.82242000000000004</c:v>
                </c:pt>
                <c:pt idx="408">
                  <c:v>0.82391999999999999</c:v>
                </c:pt>
                <c:pt idx="409">
                  <c:v>0.77225999999999995</c:v>
                </c:pt>
                <c:pt idx="410">
                  <c:v>0.78270000000000006</c:v>
                </c:pt>
                <c:pt idx="411">
                  <c:v>0.73914000000000013</c:v>
                </c:pt>
                <c:pt idx="412">
                  <c:v>0.67176000000000002</c:v>
                </c:pt>
                <c:pt idx="413">
                  <c:v>0.45306000000000002</c:v>
                </c:pt>
                <c:pt idx="414">
                  <c:v>0.49547999999999998</c:v>
                </c:pt>
                <c:pt idx="415">
                  <c:v>0.83892</c:v>
                </c:pt>
                <c:pt idx="416">
                  <c:v>0.69522000000000006</c:v>
                </c:pt>
                <c:pt idx="417">
                  <c:v>0.79218</c:v>
                </c:pt>
                <c:pt idx="418">
                  <c:v>0.77579999999999993</c:v>
                </c:pt>
                <c:pt idx="419">
                  <c:v>0.3624</c:v>
                </c:pt>
                <c:pt idx="420">
                  <c:v>0.78437999999999997</c:v>
                </c:pt>
                <c:pt idx="421">
                  <c:v>0.76367999999999991</c:v>
                </c:pt>
                <c:pt idx="422">
                  <c:v>0.71369999999999989</c:v>
                </c:pt>
                <c:pt idx="423">
                  <c:v>0.68454000000000004</c:v>
                </c:pt>
                <c:pt idx="424">
                  <c:v>0.66071999999999997</c:v>
                </c:pt>
                <c:pt idx="425">
                  <c:v>0.79865999999999993</c:v>
                </c:pt>
                <c:pt idx="426">
                  <c:v>0.60941999999999996</c:v>
                </c:pt>
                <c:pt idx="427">
                  <c:v>0.73614000000000002</c:v>
                </c:pt>
                <c:pt idx="428">
                  <c:v>0.78125999999999995</c:v>
                </c:pt>
                <c:pt idx="429">
                  <c:v>0.85865999999999998</c:v>
                </c:pt>
                <c:pt idx="430">
                  <c:v>0.48659999999999998</c:v>
                </c:pt>
                <c:pt idx="431">
                  <c:v>0.747</c:v>
                </c:pt>
                <c:pt idx="432">
                  <c:v>0.79505999999999999</c:v>
                </c:pt>
                <c:pt idx="433">
                  <c:v>1.07274</c:v>
                </c:pt>
                <c:pt idx="434">
                  <c:v>0.75570000000000004</c:v>
                </c:pt>
                <c:pt idx="435">
                  <c:v>0.80249999999999999</c:v>
                </c:pt>
                <c:pt idx="436">
                  <c:v>0.87444</c:v>
                </c:pt>
                <c:pt idx="437">
                  <c:v>0.85668000000000011</c:v>
                </c:pt>
                <c:pt idx="438">
                  <c:v>0.67757999999999996</c:v>
                </c:pt>
                <c:pt idx="439">
                  <c:v>0.73374000000000006</c:v>
                </c:pt>
                <c:pt idx="440">
                  <c:v>0.65573999999999999</c:v>
                </c:pt>
                <c:pt idx="441">
                  <c:v>0.64907999999999988</c:v>
                </c:pt>
                <c:pt idx="442">
                  <c:v>0.69179999999999997</c:v>
                </c:pt>
                <c:pt idx="443">
                  <c:v>0.71543999999999996</c:v>
                </c:pt>
                <c:pt idx="444">
                  <c:v>0.8368199999999999</c:v>
                </c:pt>
                <c:pt idx="445">
                  <c:v>0.75371999999999995</c:v>
                </c:pt>
                <c:pt idx="446">
                  <c:v>0.75096000000000007</c:v>
                </c:pt>
                <c:pt idx="447">
                  <c:v>0.8120400000000001</c:v>
                </c:pt>
                <c:pt idx="448">
                  <c:v>0.70344000000000007</c:v>
                </c:pt>
                <c:pt idx="449">
                  <c:v>0.52668000000000004</c:v>
                </c:pt>
                <c:pt idx="450">
                  <c:v>0.71765999999999996</c:v>
                </c:pt>
                <c:pt idx="451">
                  <c:v>0.74502000000000002</c:v>
                </c:pt>
                <c:pt idx="452">
                  <c:v>0.75978000000000001</c:v>
                </c:pt>
                <c:pt idx="453">
                  <c:v>0.7803000000000001</c:v>
                </c:pt>
                <c:pt idx="454">
                  <c:v>0.67079999999999995</c:v>
                </c:pt>
                <c:pt idx="455">
                  <c:v>1.45122</c:v>
                </c:pt>
                <c:pt idx="456">
                  <c:v>1.1498999999999999</c:v>
                </c:pt>
                <c:pt idx="457">
                  <c:v>0.77813999999999994</c:v>
                </c:pt>
                <c:pt idx="458">
                  <c:v>0.90227999999999997</c:v>
                </c:pt>
                <c:pt idx="459">
                  <c:v>0.74238000000000004</c:v>
                </c:pt>
                <c:pt idx="460">
                  <c:v>0.73338000000000003</c:v>
                </c:pt>
                <c:pt idx="461">
                  <c:v>0.67224000000000006</c:v>
                </c:pt>
                <c:pt idx="462">
                  <c:v>0.62346000000000001</c:v>
                </c:pt>
                <c:pt idx="463">
                  <c:v>0.57965999999999995</c:v>
                </c:pt>
                <c:pt idx="464">
                  <c:v>0.62573999999999996</c:v>
                </c:pt>
                <c:pt idx="465">
                  <c:v>0.90983999999999998</c:v>
                </c:pt>
                <c:pt idx="466">
                  <c:v>0.51017999999999997</c:v>
                </c:pt>
                <c:pt idx="467">
                  <c:v>0.75036000000000003</c:v>
                </c:pt>
                <c:pt idx="468">
                  <c:v>0.76380000000000003</c:v>
                </c:pt>
                <c:pt idx="469">
                  <c:v>0.64907999999999988</c:v>
                </c:pt>
                <c:pt idx="470">
                  <c:v>0.74628000000000005</c:v>
                </c:pt>
                <c:pt idx="471">
                  <c:v>0.66234000000000004</c:v>
                </c:pt>
                <c:pt idx="472">
                  <c:v>0.78858000000000006</c:v>
                </c:pt>
                <c:pt idx="473">
                  <c:v>0.60972000000000004</c:v>
                </c:pt>
                <c:pt idx="474">
                  <c:v>0.71808000000000005</c:v>
                </c:pt>
                <c:pt idx="475">
                  <c:v>0.73583999999999994</c:v>
                </c:pt>
                <c:pt idx="476">
                  <c:v>0.75479999999999992</c:v>
                </c:pt>
                <c:pt idx="477">
                  <c:v>0.79271999999999998</c:v>
                </c:pt>
                <c:pt idx="478">
                  <c:v>0.85314000000000001</c:v>
                </c:pt>
                <c:pt idx="479">
                  <c:v>0.82619999999999993</c:v>
                </c:pt>
                <c:pt idx="480">
                  <c:v>0.79295999999999989</c:v>
                </c:pt>
                <c:pt idx="481">
                  <c:v>0.7486799999999999</c:v>
                </c:pt>
                <c:pt idx="482">
                  <c:v>0.93306000000000011</c:v>
                </c:pt>
                <c:pt idx="483">
                  <c:v>0.80549999999999999</c:v>
                </c:pt>
                <c:pt idx="484">
                  <c:v>0.77700000000000002</c:v>
                </c:pt>
                <c:pt idx="485">
                  <c:v>0.81810000000000005</c:v>
                </c:pt>
                <c:pt idx="486">
                  <c:v>0.90522000000000002</c:v>
                </c:pt>
                <c:pt idx="487">
                  <c:v>0.84677999999999998</c:v>
                </c:pt>
                <c:pt idx="488">
                  <c:v>0.88337999999999994</c:v>
                </c:pt>
                <c:pt idx="489">
                  <c:v>0.73217999999999994</c:v>
                </c:pt>
                <c:pt idx="490">
                  <c:v>0.84996000000000005</c:v>
                </c:pt>
                <c:pt idx="491">
                  <c:v>0.83628000000000013</c:v>
                </c:pt>
                <c:pt idx="492">
                  <c:v>0.81929999999999992</c:v>
                </c:pt>
                <c:pt idx="493">
                  <c:v>0.78552</c:v>
                </c:pt>
                <c:pt idx="494">
                  <c:v>0.74814000000000003</c:v>
                </c:pt>
                <c:pt idx="495">
                  <c:v>0.98424</c:v>
                </c:pt>
                <c:pt idx="496">
                  <c:v>0.90036000000000005</c:v>
                </c:pt>
                <c:pt idx="497">
                  <c:v>0.79176000000000002</c:v>
                </c:pt>
                <c:pt idx="498">
                  <c:v>0.81630000000000003</c:v>
                </c:pt>
                <c:pt idx="499">
                  <c:v>0.80249999999999999</c:v>
                </c:pt>
                <c:pt idx="500">
                  <c:v>0.7723199999999999</c:v>
                </c:pt>
                <c:pt idx="501">
                  <c:v>0.89117999999999997</c:v>
                </c:pt>
                <c:pt idx="502">
                  <c:v>0.8832000000000001</c:v>
                </c:pt>
                <c:pt idx="503">
                  <c:v>0.89880000000000004</c:v>
                </c:pt>
                <c:pt idx="504">
                  <c:v>0.82386000000000004</c:v>
                </c:pt>
                <c:pt idx="505">
                  <c:v>0.82643999999999995</c:v>
                </c:pt>
                <c:pt idx="506">
                  <c:v>0.24809999999999999</c:v>
                </c:pt>
                <c:pt idx="507">
                  <c:v>0.45498</c:v>
                </c:pt>
                <c:pt idx="508">
                  <c:v>0.78198000000000001</c:v>
                </c:pt>
                <c:pt idx="509">
                  <c:v>0.37260000000000004</c:v>
                </c:pt>
                <c:pt idx="510">
                  <c:v>0.77159999999999995</c:v>
                </c:pt>
                <c:pt idx="511">
                  <c:v>0.90527999999999997</c:v>
                </c:pt>
                <c:pt idx="512">
                  <c:v>0.84960000000000002</c:v>
                </c:pt>
                <c:pt idx="513">
                  <c:v>0.82025999999999999</c:v>
                </c:pt>
                <c:pt idx="514">
                  <c:v>0.79715999999999998</c:v>
                </c:pt>
                <c:pt idx="515">
                  <c:v>0.8085</c:v>
                </c:pt>
                <c:pt idx="516">
                  <c:v>0.82931999999999995</c:v>
                </c:pt>
                <c:pt idx="517">
                  <c:v>0.85950000000000004</c:v>
                </c:pt>
                <c:pt idx="518">
                  <c:v>0.79061999999999999</c:v>
                </c:pt>
                <c:pt idx="519">
                  <c:v>0.80549999999999999</c:v>
                </c:pt>
                <c:pt idx="520">
                  <c:v>0.88434000000000001</c:v>
                </c:pt>
                <c:pt idx="521">
                  <c:v>0.65556000000000003</c:v>
                </c:pt>
                <c:pt idx="522">
                  <c:v>0.71231999999999995</c:v>
                </c:pt>
                <c:pt idx="523">
                  <c:v>0.75275999999999998</c:v>
                </c:pt>
                <c:pt idx="524">
                  <c:v>0.53813999999999995</c:v>
                </c:pt>
                <c:pt idx="525">
                  <c:v>0.93023999999999996</c:v>
                </c:pt>
                <c:pt idx="526">
                  <c:v>0.83081999999999989</c:v>
                </c:pt>
                <c:pt idx="527">
                  <c:v>0.86808000000000007</c:v>
                </c:pt>
                <c:pt idx="528">
                  <c:v>0.77766000000000002</c:v>
                </c:pt>
                <c:pt idx="529">
                  <c:v>0.77154</c:v>
                </c:pt>
                <c:pt idx="530">
                  <c:v>0.75882000000000005</c:v>
                </c:pt>
                <c:pt idx="531">
                  <c:v>0.83957999999999999</c:v>
                </c:pt>
                <c:pt idx="532">
                  <c:v>0.97086000000000006</c:v>
                </c:pt>
                <c:pt idx="533">
                  <c:v>0.79998000000000002</c:v>
                </c:pt>
                <c:pt idx="534">
                  <c:v>0.87624000000000002</c:v>
                </c:pt>
                <c:pt idx="535">
                  <c:v>0.68274000000000001</c:v>
                </c:pt>
                <c:pt idx="536">
                  <c:v>0.86927999999999994</c:v>
                </c:pt>
                <c:pt idx="537">
                  <c:v>0.8190599999999999</c:v>
                </c:pt>
                <c:pt idx="538">
                  <c:v>0.86418000000000006</c:v>
                </c:pt>
                <c:pt idx="539">
                  <c:v>0.76734000000000002</c:v>
                </c:pt>
                <c:pt idx="540">
                  <c:v>0.85170000000000001</c:v>
                </c:pt>
                <c:pt idx="541">
                  <c:v>0.76175999999999999</c:v>
                </c:pt>
                <c:pt idx="542">
                  <c:v>1.0268999999999999</c:v>
                </c:pt>
                <c:pt idx="543">
                  <c:v>0.34836</c:v>
                </c:pt>
                <c:pt idx="544">
                  <c:v>0.96533999999999986</c:v>
                </c:pt>
                <c:pt idx="545">
                  <c:v>0.72972000000000004</c:v>
                </c:pt>
                <c:pt idx="546">
                  <c:v>0.81803999999999999</c:v>
                </c:pt>
                <c:pt idx="547">
                  <c:v>0.75306000000000006</c:v>
                </c:pt>
                <c:pt idx="548">
                  <c:v>0.81240000000000001</c:v>
                </c:pt>
                <c:pt idx="549">
                  <c:v>0.83556000000000008</c:v>
                </c:pt>
                <c:pt idx="550">
                  <c:v>0.85505999999999993</c:v>
                </c:pt>
                <c:pt idx="551">
                  <c:v>0.81672</c:v>
                </c:pt>
                <c:pt idx="552">
                  <c:v>0.73007999999999995</c:v>
                </c:pt>
                <c:pt idx="553">
                  <c:v>0.79331999999999991</c:v>
                </c:pt>
                <c:pt idx="554">
                  <c:v>0.76056000000000001</c:v>
                </c:pt>
                <c:pt idx="555">
                  <c:v>0.62963999999999998</c:v>
                </c:pt>
                <c:pt idx="556">
                  <c:v>0.94116</c:v>
                </c:pt>
                <c:pt idx="557">
                  <c:v>0.68202000000000007</c:v>
                </c:pt>
                <c:pt idx="558">
                  <c:v>0.45384000000000002</c:v>
                </c:pt>
                <c:pt idx="559">
                  <c:v>0.86460000000000004</c:v>
                </c:pt>
                <c:pt idx="560">
                  <c:v>0.84708000000000006</c:v>
                </c:pt>
                <c:pt idx="561">
                  <c:v>0.88020000000000009</c:v>
                </c:pt>
                <c:pt idx="562">
                  <c:v>0.86621999999999988</c:v>
                </c:pt>
                <c:pt idx="563">
                  <c:v>0.95177999999999996</c:v>
                </c:pt>
                <c:pt idx="564">
                  <c:v>0.86472000000000004</c:v>
                </c:pt>
                <c:pt idx="565">
                  <c:v>0.75227999999999995</c:v>
                </c:pt>
                <c:pt idx="566">
                  <c:v>0.71028000000000002</c:v>
                </c:pt>
                <c:pt idx="567">
                  <c:v>0.83333999999999997</c:v>
                </c:pt>
                <c:pt idx="568">
                  <c:v>0.86075999999999997</c:v>
                </c:pt>
                <c:pt idx="569">
                  <c:v>0.82842000000000005</c:v>
                </c:pt>
                <c:pt idx="570">
                  <c:v>0.77664000000000011</c:v>
                </c:pt>
                <c:pt idx="571">
                  <c:v>0.81947999999999999</c:v>
                </c:pt>
                <c:pt idx="572">
                  <c:v>0.93335999999999986</c:v>
                </c:pt>
                <c:pt idx="573">
                  <c:v>0.83675999999999995</c:v>
                </c:pt>
                <c:pt idx="574">
                  <c:v>0.87503999999999993</c:v>
                </c:pt>
                <c:pt idx="575">
                  <c:v>0.90125999999999995</c:v>
                </c:pt>
                <c:pt idx="576">
                  <c:v>0.99996000000000007</c:v>
                </c:pt>
                <c:pt idx="577">
                  <c:v>0.7801800000000001</c:v>
                </c:pt>
                <c:pt idx="578">
                  <c:v>0.50351999999999997</c:v>
                </c:pt>
                <c:pt idx="579">
                  <c:v>0.77946000000000004</c:v>
                </c:pt>
                <c:pt idx="580">
                  <c:v>0.93318000000000001</c:v>
                </c:pt>
                <c:pt idx="581">
                  <c:v>0.87209999999999999</c:v>
                </c:pt>
                <c:pt idx="582">
                  <c:v>0.80747999999999998</c:v>
                </c:pt>
                <c:pt idx="583">
                  <c:v>0.75851999999999997</c:v>
                </c:pt>
                <c:pt idx="584">
                  <c:v>0.72929999999999995</c:v>
                </c:pt>
                <c:pt idx="585">
                  <c:v>0.83208000000000004</c:v>
                </c:pt>
                <c:pt idx="586">
                  <c:v>0.76866000000000001</c:v>
                </c:pt>
                <c:pt idx="587">
                  <c:v>0.60702000000000012</c:v>
                </c:pt>
                <c:pt idx="588">
                  <c:v>0.81414000000000009</c:v>
                </c:pt>
                <c:pt idx="589">
                  <c:v>0.77634000000000003</c:v>
                </c:pt>
                <c:pt idx="590">
                  <c:v>0.77088000000000001</c:v>
                </c:pt>
                <c:pt idx="591">
                  <c:v>0.81864000000000003</c:v>
                </c:pt>
                <c:pt idx="592">
                  <c:v>0.79649999999999999</c:v>
                </c:pt>
                <c:pt idx="593">
                  <c:v>0.78312000000000004</c:v>
                </c:pt>
                <c:pt idx="594">
                  <c:v>0.75083999999999995</c:v>
                </c:pt>
                <c:pt idx="595">
                  <c:v>0.96677999999999997</c:v>
                </c:pt>
                <c:pt idx="596">
                  <c:v>0.81659999999999988</c:v>
                </c:pt>
                <c:pt idx="597">
                  <c:v>0.69684000000000001</c:v>
                </c:pt>
                <c:pt idx="598">
                  <c:v>0.60984000000000005</c:v>
                </c:pt>
                <c:pt idx="599">
                  <c:v>0.51419999999999999</c:v>
                </c:pt>
                <c:pt idx="600">
                  <c:v>0.22583999999999999</c:v>
                </c:pt>
                <c:pt idx="601">
                  <c:v>3.066E-2</c:v>
                </c:pt>
                <c:pt idx="602">
                  <c:v>0.27054</c:v>
                </c:pt>
                <c:pt idx="603">
                  <c:v>0.13686000000000001</c:v>
                </c:pt>
                <c:pt idx="604">
                  <c:v>0.26369999999999999</c:v>
                </c:pt>
                <c:pt idx="605">
                  <c:v>0.32634000000000002</c:v>
                </c:pt>
                <c:pt idx="606">
                  <c:v>0.60539999999999994</c:v>
                </c:pt>
                <c:pt idx="607">
                  <c:v>0.3654</c:v>
                </c:pt>
                <c:pt idx="608">
                  <c:v>0.50615999999999994</c:v>
                </c:pt>
                <c:pt idx="609">
                  <c:v>0.56657999999999997</c:v>
                </c:pt>
                <c:pt idx="610">
                  <c:v>0.34817999999999999</c:v>
                </c:pt>
                <c:pt idx="611">
                  <c:v>0.31337999999999999</c:v>
                </c:pt>
                <c:pt idx="612">
                  <c:v>0.59532000000000007</c:v>
                </c:pt>
                <c:pt idx="613">
                  <c:v>0.58242000000000005</c:v>
                </c:pt>
                <c:pt idx="614">
                  <c:v>0.76434000000000002</c:v>
                </c:pt>
                <c:pt idx="615">
                  <c:v>0.57984000000000002</c:v>
                </c:pt>
                <c:pt idx="616">
                  <c:v>0.64146000000000003</c:v>
                </c:pt>
                <c:pt idx="617">
                  <c:v>0.57347999999999999</c:v>
                </c:pt>
                <c:pt idx="618">
                  <c:v>0.66095999999999999</c:v>
                </c:pt>
                <c:pt idx="619">
                  <c:v>0.20705999999999999</c:v>
                </c:pt>
                <c:pt idx="620">
                  <c:v>0.47489999999999999</c:v>
                </c:pt>
                <c:pt idx="621">
                  <c:v>0.64380000000000004</c:v>
                </c:pt>
                <c:pt idx="622">
                  <c:v>0.62058000000000002</c:v>
                </c:pt>
                <c:pt idx="623">
                  <c:v>0.72126000000000001</c:v>
                </c:pt>
                <c:pt idx="624">
                  <c:v>0.74172000000000005</c:v>
                </c:pt>
                <c:pt idx="625">
                  <c:v>1.1099399999999999</c:v>
                </c:pt>
                <c:pt idx="626">
                  <c:v>0.39863999999999999</c:v>
                </c:pt>
                <c:pt idx="627">
                  <c:v>0.54264000000000001</c:v>
                </c:pt>
                <c:pt idx="628">
                  <c:v>0.49398000000000003</c:v>
                </c:pt>
                <c:pt idx="629">
                  <c:v>0.67704000000000009</c:v>
                </c:pt>
                <c:pt idx="630">
                  <c:v>0.73002</c:v>
                </c:pt>
                <c:pt idx="631">
                  <c:v>0.72833999999999988</c:v>
                </c:pt>
                <c:pt idx="632">
                  <c:v>0.65501999999999994</c:v>
                </c:pt>
                <c:pt idx="633">
                  <c:v>0.66149999999999998</c:v>
                </c:pt>
                <c:pt idx="634">
                  <c:v>0.68423999999999996</c:v>
                </c:pt>
                <c:pt idx="635">
                  <c:v>0.5877</c:v>
                </c:pt>
                <c:pt idx="636">
                  <c:v>0.57755999999999996</c:v>
                </c:pt>
                <c:pt idx="637">
                  <c:v>0.54365999999999992</c:v>
                </c:pt>
                <c:pt idx="638">
                  <c:v>0.57023999999999997</c:v>
                </c:pt>
                <c:pt idx="639">
                  <c:v>0.59916000000000014</c:v>
                </c:pt>
                <c:pt idx="640">
                  <c:v>0.26771999999999996</c:v>
                </c:pt>
                <c:pt idx="641">
                  <c:v>0.72096000000000005</c:v>
                </c:pt>
                <c:pt idx="642">
                  <c:v>0.72</c:v>
                </c:pt>
                <c:pt idx="643">
                  <c:v>0.96792000000000011</c:v>
                </c:pt>
                <c:pt idx="644">
                  <c:v>0.7077</c:v>
                </c:pt>
                <c:pt idx="645">
                  <c:v>0.73992000000000002</c:v>
                </c:pt>
                <c:pt idx="646">
                  <c:v>0.70217999999999992</c:v>
                </c:pt>
                <c:pt idx="647">
                  <c:v>0.65244000000000002</c:v>
                </c:pt>
                <c:pt idx="648">
                  <c:v>0.47502</c:v>
                </c:pt>
                <c:pt idx="649">
                  <c:v>0.32634000000000002</c:v>
                </c:pt>
                <c:pt idx="650">
                  <c:v>0.55974000000000002</c:v>
                </c:pt>
                <c:pt idx="651">
                  <c:v>0.69450000000000001</c:v>
                </c:pt>
                <c:pt idx="652">
                  <c:v>0.67655999999999994</c:v>
                </c:pt>
                <c:pt idx="653">
                  <c:v>0.57299999999999995</c:v>
                </c:pt>
                <c:pt idx="654">
                  <c:v>0.60407999999999995</c:v>
                </c:pt>
                <c:pt idx="655">
                  <c:v>0.37187999999999999</c:v>
                </c:pt>
                <c:pt idx="656">
                  <c:v>0.59550000000000003</c:v>
                </c:pt>
                <c:pt idx="657">
                  <c:v>0.82464000000000004</c:v>
                </c:pt>
                <c:pt idx="658">
                  <c:v>0.6900599999999999</c:v>
                </c:pt>
                <c:pt idx="659">
                  <c:v>0.68369999999999997</c:v>
                </c:pt>
                <c:pt idx="660">
                  <c:v>0.78449999999999998</c:v>
                </c:pt>
                <c:pt idx="661">
                  <c:v>0.63929999999999998</c:v>
                </c:pt>
                <c:pt idx="662">
                  <c:v>0.69911999999999996</c:v>
                </c:pt>
                <c:pt idx="663">
                  <c:v>0.28721999999999998</c:v>
                </c:pt>
                <c:pt idx="664">
                  <c:v>0.46679999999999999</c:v>
                </c:pt>
                <c:pt idx="665">
                  <c:v>0.61902000000000001</c:v>
                </c:pt>
                <c:pt idx="666">
                  <c:v>0.54612000000000005</c:v>
                </c:pt>
                <c:pt idx="667">
                  <c:v>0.20111999999999999</c:v>
                </c:pt>
                <c:pt idx="668">
                  <c:v>0.52079999999999993</c:v>
                </c:pt>
                <c:pt idx="669">
                  <c:v>0.65639999999999998</c:v>
                </c:pt>
                <c:pt idx="670">
                  <c:v>0.72581999999999991</c:v>
                </c:pt>
                <c:pt idx="671">
                  <c:v>0.55823999999999996</c:v>
                </c:pt>
                <c:pt idx="672">
                  <c:v>0.73002</c:v>
                </c:pt>
                <c:pt idx="673">
                  <c:v>0.70032000000000005</c:v>
                </c:pt>
                <c:pt idx="674">
                  <c:v>0.46500000000000002</c:v>
                </c:pt>
                <c:pt idx="675">
                  <c:v>0.67193999999999998</c:v>
                </c:pt>
                <c:pt idx="676">
                  <c:v>0.69599999999999995</c:v>
                </c:pt>
                <c:pt idx="677">
                  <c:v>0.7026</c:v>
                </c:pt>
                <c:pt idx="678">
                  <c:v>0.67865999999999993</c:v>
                </c:pt>
                <c:pt idx="679">
                  <c:v>0.63900000000000001</c:v>
                </c:pt>
                <c:pt idx="680">
                  <c:v>0.73458000000000001</c:v>
                </c:pt>
                <c:pt idx="681">
                  <c:v>0.56844000000000006</c:v>
                </c:pt>
                <c:pt idx="682">
                  <c:v>0.68988000000000005</c:v>
                </c:pt>
                <c:pt idx="683">
                  <c:v>0.73626000000000003</c:v>
                </c:pt>
                <c:pt idx="684">
                  <c:v>0.61080000000000001</c:v>
                </c:pt>
                <c:pt idx="685">
                  <c:v>0.61463999999999996</c:v>
                </c:pt>
                <c:pt idx="686">
                  <c:v>0.66965999999999992</c:v>
                </c:pt>
                <c:pt idx="687">
                  <c:v>0.62597999999999998</c:v>
                </c:pt>
                <c:pt idx="688">
                  <c:v>0.66558000000000006</c:v>
                </c:pt>
                <c:pt idx="689">
                  <c:v>0.65255999999999992</c:v>
                </c:pt>
                <c:pt idx="690">
                  <c:v>0.74873999999999996</c:v>
                </c:pt>
                <c:pt idx="691">
                  <c:v>0.63785999999999998</c:v>
                </c:pt>
                <c:pt idx="692">
                  <c:v>0.67859999999999998</c:v>
                </c:pt>
                <c:pt idx="693">
                  <c:v>0.62927999999999995</c:v>
                </c:pt>
                <c:pt idx="694">
                  <c:v>0.71831999999999996</c:v>
                </c:pt>
                <c:pt idx="695">
                  <c:v>0.64746000000000004</c:v>
                </c:pt>
                <c:pt idx="696">
                  <c:v>0.64601999999999993</c:v>
                </c:pt>
                <c:pt idx="697">
                  <c:v>0.55079999999999996</c:v>
                </c:pt>
                <c:pt idx="698">
                  <c:v>0.60036</c:v>
                </c:pt>
                <c:pt idx="699">
                  <c:v>0.63426000000000005</c:v>
                </c:pt>
                <c:pt idx="700">
                  <c:v>0.70710000000000006</c:v>
                </c:pt>
                <c:pt idx="701">
                  <c:v>0.66306000000000009</c:v>
                </c:pt>
                <c:pt idx="702">
                  <c:v>0.73685999999999996</c:v>
                </c:pt>
                <c:pt idx="703">
                  <c:v>0.61643999999999999</c:v>
                </c:pt>
                <c:pt idx="704">
                  <c:v>0.82487999999999995</c:v>
                </c:pt>
                <c:pt idx="705">
                  <c:v>0.59255999999999998</c:v>
                </c:pt>
                <c:pt idx="706">
                  <c:v>0.58505999999999991</c:v>
                </c:pt>
                <c:pt idx="707">
                  <c:v>0.67200000000000004</c:v>
                </c:pt>
                <c:pt idx="708">
                  <c:v>0.67577999999999994</c:v>
                </c:pt>
                <c:pt idx="709">
                  <c:v>0.60941999999999996</c:v>
                </c:pt>
                <c:pt idx="710">
                  <c:v>0.65213999999999994</c:v>
                </c:pt>
                <c:pt idx="711">
                  <c:v>0.63</c:v>
                </c:pt>
                <c:pt idx="712">
                  <c:v>0.65646000000000004</c:v>
                </c:pt>
                <c:pt idx="713">
                  <c:v>0.65501999999999994</c:v>
                </c:pt>
                <c:pt idx="714">
                  <c:v>0.60719999999999996</c:v>
                </c:pt>
                <c:pt idx="715">
                  <c:v>0.12227999999999999</c:v>
                </c:pt>
                <c:pt idx="716">
                  <c:v>0.52715999999999996</c:v>
                </c:pt>
                <c:pt idx="717">
                  <c:v>0.58187999999999995</c:v>
                </c:pt>
                <c:pt idx="718">
                  <c:v>0.64403999999999995</c:v>
                </c:pt>
                <c:pt idx="719">
                  <c:v>0.66036000000000006</c:v>
                </c:pt>
                <c:pt idx="720">
                  <c:v>0.66791999999999996</c:v>
                </c:pt>
                <c:pt idx="721">
                  <c:v>0.65783999999999998</c:v>
                </c:pt>
                <c:pt idx="722">
                  <c:v>0.63863999999999999</c:v>
                </c:pt>
                <c:pt idx="723">
                  <c:v>0.75990000000000002</c:v>
                </c:pt>
                <c:pt idx="724">
                  <c:v>0</c:v>
                </c:pt>
                <c:pt idx="725">
                  <c:v>0.7611</c:v>
                </c:pt>
                <c:pt idx="726">
                  <c:v>0.63551999999999997</c:v>
                </c:pt>
                <c:pt idx="727">
                  <c:v>0.68171999999999999</c:v>
                </c:pt>
                <c:pt idx="728">
                  <c:v>0.61217999999999995</c:v>
                </c:pt>
                <c:pt idx="729">
                  <c:v>1.2869999999999999</c:v>
                </c:pt>
                <c:pt idx="730">
                  <c:v>0.61481999999999992</c:v>
                </c:pt>
                <c:pt idx="731">
                  <c:v>0.47543999999999997</c:v>
                </c:pt>
                <c:pt idx="732">
                  <c:v>0.44375999999999999</c:v>
                </c:pt>
                <c:pt idx="733">
                  <c:v>0.65045999999999993</c:v>
                </c:pt>
                <c:pt idx="734">
                  <c:v>0.73038000000000003</c:v>
                </c:pt>
                <c:pt idx="735">
                  <c:v>0.73727999999999994</c:v>
                </c:pt>
                <c:pt idx="736">
                  <c:v>0.58907999999999994</c:v>
                </c:pt>
                <c:pt idx="737">
                  <c:v>0.63126000000000004</c:v>
                </c:pt>
                <c:pt idx="738">
                  <c:v>0.64854000000000001</c:v>
                </c:pt>
                <c:pt idx="739">
                  <c:v>0.50159999999999993</c:v>
                </c:pt>
                <c:pt idx="740">
                  <c:v>0.18215999999999999</c:v>
                </c:pt>
                <c:pt idx="741">
                  <c:v>0.72762000000000004</c:v>
                </c:pt>
                <c:pt idx="742">
                  <c:v>0.69989999999999997</c:v>
                </c:pt>
                <c:pt idx="743">
                  <c:v>0.66270000000000007</c:v>
                </c:pt>
                <c:pt idx="744">
                  <c:v>0.69287999999999994</c:v>
                </c:pt>
                <c:pt idx="745">
                  <c:v>0.51479999999999992</c:v>
                </c:pt>
                <c:pt idx="746">
                  <c:v>0.61434</c:v>
                </c:pt>
                <c:pt idx="747">
                  <c:v>0.64146000000000003</c:v>
                </c:pt>
                <c:pt idx="748">
                  <c:v>0.79212000000000005</c:v>
                </c:pt>
                <c:pt idx="749">
                  <c:v>0.621</c:v>
                </c:pt>
                <c:pt idx="750">
                  <c:v>0.35010000000000002</c:v>
                </c:pt>
                <c:pt idx="751">
                  <c:v>0.54396</c:v>
                </c:pt>
                <c:pt idx="752">
                  <c:v>0.62778</c:v>
                </c:pt>
                <c:pt idx="753">
                  <c:v>0.60636000000000001</c:v>
                </c:pt>
                <c:pt idx="754">
                  <c:v>0.61505999999999994</c:v>
                </c:pt>
                <c:pt idx="755">
                  <c:v>0.73217999999999994</c:v>
                </c:pt>
                <c:pt idx="756">
                  <c:v>0.65867999999999993</c:v>
                </c:pt>
                <c:pt idx="757">
                  <c:v>0.83753999999999995</c:v>
                </c:pt>
                <c:pt idx="758">
                  <c:v>0.68729999999999991</c:v>
                </c:pt>
                <c:pt idx="759">
                  <c:v>0.7009200000000001</c:v>
                </c:pt>
                <c:pt idx="760">
                  <c:v>0.80981999999999998</c:v>
                </c:pt>
                <c:pt idx="761">
                  <c:v>0.59148000000000001</c:v>
                </c:pt>
                <c:pt idx="762">
                  <c:v>0.64554</c:v>
                </c:pt>
                <c:pt idx="763">
                  <c:v>0.61878000000000011</c:v>
                </c:pt>
                <c:pt idx="764">
                  <c:v>0.66168000000000005</c:v>
                </c:pt>
                <c:pt idx="765">
                  <c:v>0.67943999999999993</c:v>
                </c:pt>
                <c:pt idx="766">
                  <c:v>0.67541999999999991</c:v>
                </c:pt>
                <c:pt idx="767">
                  <c:v>0.66797999999999991</c:v>
                </c:pt>
                <c:pt idx="768">
                  <c:v>0.72306000000000004</c:v>
                </c:pt>
                <c:pt idx="769">
                  <c:v>0.67218</c:v>
                </c:pt>
                <c:pt idx="770">
                  <c:v>0.68646000000000007</c:v>
                </c:pt>
                <c:pt idx="771">
                  <c:v>0.73920000000000008</c:v>
                </c:pt>
                <c:pt idx="772">
                  <c:v>0.72096000000000005</c:v>
                </c:pt>
                <c:pt idx="773">
                  <c:v>0.72611999999999999</c:v>
                </c:pt>
                <c:pt idx="774">
                  <c:v>0.58931999999999995</c:v>
                </c:pt>
                <c:pt idx="775">
                  <c:v>0.71556000000000008</c:v>
                </c:pt>
                <c:pt idx="776">
                  <c:v>0.68393999999999999</c:v>
                </c:pt>
                <c:pt idx="777">
                  <c:v>0.63827999999999996</c:v>
                </c:pt>
                <c:pt idx="778">
                  <c:v>0.65310000000000001</c:v>
                </c:pt>
                <c:pt idx="779">
                  <c:v>0.68484</c:v>
                </c:pt>
                <c:pt idx="780">
                  <c:v>0.62003999999999992</c:v>
                </c:pt>
                <c:pt idx="781">
                  <c:v>0.6321</c:v>
                </c:pt>
                <c:pt idx="782">
                  <c:v>0.56795999999999991</c:v>
                </c:pt>
                <c:pt idx="783">
                  <c:v>0.64668000000000003</c:v>
                </c:pt>
                <c:pt idx="784">
                  <c:v>0.73338000000000003</c:v>
                </c:pt>
                <c:pt idx="785">
                  <c:v>0.31602000000000002</c:v>
                </c:pt>
                <c:pt idx="786">
                  <c:v>0.56123999999999996</c:v>
                </c:pt>
                <c:pt idx="787">
                  <c:v>0.64139999999999997</c:v>
                </c:pt>
                <c:pt idx="788">
                  <c:v>0.30924000000000001</c:v>
                </c:pt>
                <c:pt idx="789">
                  <c:v>0.68100000000000005</c:v>
                </c:pt>
                <c:pt idx="790">
                  <c:v>0.70206000000000002</c:v>
                </c:pt>
                <c:pt idx="791">
                  <c:v>0.66534000000000004</c:v>
                </c:pt>
                <c:pt idx="792">
                  <c:v>0.34782000000000002</c:v>
                </c:pt>
                <c:pt idx="793">
                  <c:v>0.41070000000000001</c:v>
                </c:pt>
                <c:pt idx="794">
                  <c:v>0.69168000000000007</c:v>
                </c:pt>
                <c:pt idx="795">
                  <c:v>0.65651999999999999</c:v>
                </c:pt>
                <c:pt idx="796">
                  <c:v>0.70422000000000007</c:v>
                </c:pt>
                <c:pt idx="797">
                  <c:v>0.67878000000000005</c:v>
                </c:pt>
                <c:pt idx="798">
                  <c:v>0.63137999999999994</c:v>
                </c:pt>
                <c:pt idx="799">
                  <c:v>0.51755999999999991</c:v>
                </c:pt>
                <c:pt idx="800">
                  <c:v>0.65268000000000004</c:v>
                </c:pt>
                <c:pt idx="801">
                  <c:v>0.71460000000000001</c:v>
                </c:pt>
                <c:pt idx="802">
                  <c:v>0.72606000000000004</c:v>
                </c:pt>
                <c:pt idx="803">
                  <c:v>0.63785999999999998</c:v>
                </c:pt>
                <c:pt idx="804">
                  <c:v>0.65615999999999997</c:v>
                </c:pt>
                <c:pt idx="805">
                  <c:v>0.64824000000000004</c:v>
                </c:pt>
                <c:pt idx="806">
                  <c:v>0.57935999999999999</c:v>
                </c:pt>
                <c:pt idx="807">
                  <c:v>0.64319999999999999</c:v>
                </c:pt>
                <c:pt idx="808">
                  <c:v>0.65783999999999998</c:v>
                </c:pt>
                <c:pt idx="809">
                  <c:v>0.67115999999999998</c:v>
                </c:pt>
                <c:pt idx="810">
                  <c:v>0.64422000000000001</c:v>
                </c:pt>
                <c:pt idx="811">
                  <c:v>0.71693999999999991</c:v>
                </c:pt>
                <c:pt idx="812">
                  <c:v>0.6048</c:v>
                </c:pt>
                <c:pt idx="813">
                  <c:v>0.69101999999999997</c:v>
                </c:pt>
                <c:pt idx="814">
                  <c:v>0.68058000000000007</c:v>
                </c:pt>
                <c:pt idx="815">
                  <c:v>0.64398</c:v>
                </c:pt>
                <c:pt idx="816">
                  <c:v>0.69677999999999995</c:v>
                </c:pt>
                <c:pt idx="817">
                  <c:v>0.78300000000000003</c:v>
                </c:pt>
                <c:pt idx="818">
                  <c:v>0.67356000000000005</c:v>
                </c:pt>
                <c:pt idx="819">
                  <c:v>0.68688000000000005</c:v>
                </c:pt>
                <c:pt idx="820">
                  <c:v>0.70967999999999998</c:v>
                </c:pt>
                <c:pt idx="821">
                  <c:v>0.6115799999999999</c:v>
                </c:pt>
                <c:pt idx="822">
                  <c:v>0.66257999999999995</c:v>
                </c:pt>
                <c:pt idx="823">
                  <c:v>0.67469999999999997</c:v>
                </c:pt>
                <c:pt idx="824">
                  <c:v>0.54071999999999998</c:v>
                </c:pt>
                <c:pt idx="825">
                  <c:v>0.5920200000000001</c:v>
                </c:pt>
                <c:pt idx="826">
                  <c:v>0.53310000000000002</c:v>
                </c:pt>
                <c:pt idx="827">
                  <c:v>0.62651999999999997</c:v>
                </c:pt>
                <c:pt idx="828">
                  <c:v>0.65327999999999997</c:v>
                </c:pt>
                <c:pt idx="829">
                  <c:v>0.6633</c:v>
                </c:pt>
                <c:pt idx="830">
                  <c:v>0.6009000000000001</c:v>
                </c:pt>
                <c:pt idx="831">
                  <c:v>0.39401999999999998</c:v>
                </c:pt>
                <c:pt idx="832">
                  <c:v>0.71693999999999991</c:v>
                </c:pt>
                <c:pt idx="833">
                  <c:v>0.62351999999999996</c:v>
                </c:pt>
                <c:pt idx="834">
                  <c:v>0.62285999999999997</c:v>
                </c:pt>
                <c:pt idx="835">
                  <c:v>0.40842000000000001</c:v>
                </c:pt>
                <c:pt idx="836">
                  <c:v>0.46967999999999999</c:v>
                </c:pt>
                <c:pt idx="837">
                  <c:v>0.64188000000000001</c:v>
                </c:pt>
                <c:pt idx="838">
                  <c:v>0.71405999999999992</c:v>
                </c:pt>
                <c:pt idx="839">
                  <c:v>0.69666000000000006</c:v>
                </c:pt>
                <c:pt idx="840">
                  <c:v>0.72899999999999998</c:v>
                </c:pt>
                <c:pt idx="841">
                  <c:v>0.61931999999999998</c:v>
                </c:pt>
                <c:pt idx="842">
                  <c:v>0.58116000000000001</c:v>
                </c:pt>
                <c:pt idx="843">
                  <c:v>0.26538</c:v>
                </c:pt>
                <c:pt idx="844">
                  <c:v>0.67907999999999991</c:v>
                </c:pt>
                <c:pt idx="845">
                  <c:v>0.66959999999999997</c:v>
                </c:pt>
                <c:pt idx="846">
                  <c:v>0.91974</c:v>
                </c:pt>
                <c:pt idx="847">
                  <c:v>0.30257999999999996</c:v>
                </c:pt>
                <c:pt idx="848">
                  <c:v>0.69210000000000005</c:v>
                </c:pt>
                <c:pt idx="849">
                  <c:v>0.50742000000000009</c:v>
                </c:pt>
                <c:pt idx="850">
                  <c:v>4.9079999999999999E-2</c:v>
                </c:pt>
                <c:pt idx="851">
                  <c:v>0.6004799999999999</c:v>
                </c:pt>
                <c:pt idx="852">
                  <c:v>0.68340000000000012</c:v>
                </c:pt>
                <c:pt idx="853">
                  <c:v>0.6464399999999999</c:v>
                </c:pt>
                <c:pt idx="854">
                  <c:v>0.66840000000000011</c:v>
                </c:pt>
                <c:pt idx="855">
                  <c:v>0.55103999999999997</c:v>
                </c:pt>
                <c:pt idx="856">
                  <c:v>0.70308000000000004</c:v>
                </c:pt>
                <c:pt idx="857">
                  <c:v>0.58398000000000005</c:v>
                </c:pt>
                <c:pt idx="858">
                  <c:v>0.73799999999999999</c:v>
                </c:pt>
                <c:pt idx="859">
                  <c:v>0.64212000000000002</c:v>
                </c:pt>
                <c:pt idx="860">
                  <c:v>0.36384000000000005</c:v>
                </c:pt>
                <c:pt idx="861">
                  <c:v>0.61907999999999996</c:v>
                </c:pt>
                <c:pt idx="862">
                  <c:v>0.54989999999999994</c:v>
                </c:pt>
                <c:pt idx="863">
                  <c:v>0.69270000000000009</c:v>
                </c:pt>
                <c:pt idx="864">
                  <c:v>0.61121999999999987</c:v>
                </c:pt>
                <c:pt idx="865">
                  <c:v>0.56850000000000001</c:v>
                </c:pt>
                <c:pt idx="866">
                  <c:v>0.69989999999999997</c:v>
                </c:pt>
                <c:pt idx="867">
                  <c:v>0.71645999999999999</c:v>
                </c:pt>
                <c:pt idx="868">
                  <c:v>0.7045800000000001</c:v>
                </c:pt>
                <c:pt idx="869">
                  <c:v>0.76956000000000002</c:v>
                </c:pt>
                <c:pt idx="870">
                  <c:v>0.68147999999999997</c:v>
                </c:pt>
                <c:pt idx="871">
                  <c:v>0.46500000000000002</c:v>
                </c:pt>
                <c:pt idx="872">
                  <c:v>0.64985999999999999</c:v>
                </c:pt>
                <c:pt idx="873">
                  <c:v>0.74333999999999989</c:v>
                </c:pt>
                <c:pt idx="874">
                  <c:v>0.83262000000000003</c:v>
                </c:pt>
                <c:pt idx="875">
                  <c:v>0.76566000000000001</c:v>
                </c:pt>
                <c:pt idx="876">
                  <c:v>0.59520000000000006</c:v>
                </c:pt>
                <c:pt idx="877">
                  <c:v>0.47214</c:v>
                </c:pt>
                <c:pt idx="878">
                  <c:v>0.58926000000000001</c:v>
                </c:pt>
                <c:pt idx="879">
                  <c:v>0.58386000000000005</c:v>
                </c:pt>
                <c:pt idx="880">
                  <c:v>0.29160000000000003</c:v>
                </c:pt>
                <c:pt idx="881">
                  <c:v>0.41531999999999997</c:v>
                </c:pt>
                <c:pt idx="882">
                  <c:v>0.68213999999999997</c:v>
                </c:pt>
                <c:pt idx="883">
                  <c:v>0.2697</c:v>
                </c:pt>
                <c:pt idx="884">
                  <c:v>0.59981999999999991</c:v>
                </c:pt>
                <c:pt idx="885">
                  <c:v>0.64476</c:v>
                </c:pt>
                <c:pt idx="886">
                  <c:v>0.57786000000000004</c:v>
                </c:pt>
                <c:pt idx="887">
                  <c:v>0.77412000000000003</c:v>
                </c:pt>
                <c:pt idx="888">
                  <c:v>0.72275999999999996</c:v>
                </c:pt>
                <c:pt idx="889">
                  <c:v>0.66371999999999987</c:v>
                </c:pt>
                <c:pt idx="890">
                  <c:v>0.69696000000000002</c:v>
                </c:pt>
                <c:pt idx="891">
                  <c:v>0.68400000000000005</c:v>
                </c:pt>
                <c:pt idx="892">
                  <c:v>0.73835999999999991</c:v>
                </c:pt>
                <c:pt idx="893">
                  <c:v>0.64715999999999996</c:v>
                </c:pt>
                <c:pt idx="894">
                  <c:v>0.51612000000000002</c:v>
                </c:pt>
                <c:pt idx="895">
                  <c:v>0.71244000000000007</c:v>
                </c:pt>
                <c:pt idx="896">
                  <c:v>0.71496000000000004</c:v>
                </c:pt>
                <c:pt idx="897">
                  <c:v>0.89076</c:v>
                </c:pt>
                <c:pt idx="898">
                  <c:v>0.70643999999999996</c:v>
                </c:pt>
                <c:pt idx="899">
                  <c:v>0.5321999999999999</c:v>
                </c:pt>
                <c:pt idx="900">
                  <c:v>0.69264000000000003</c:v>
                </c:pt>
                <c:pt idx="901">
                  <c:v>0.69989999999999997</c:v>
                </c:pt>
                <c:pt idx="902">
                  <c:v>0.7009200000000001</c:v>
                </c:pt>
                <c:pt idx="903">
                  <c:v>0.51066</c:v>
                </c:pt>
                <c:pt idx="904">
                  <c:v>0.73518000000000006</c:v>
                </c:pt>
                <c:pt idx="905">
                  <c:v>0.41874</c:v>
                </c:pt>
                <c:pt idx="906">
                  <c:v>0.28098000000000001</c:v>
                </c:pt>
                <c:pt idx="907">
                  <c:v>0.65579999999999994</c:v>
                </c:pt>
                <c:pt idx="908">
                  <c:v>0.7019399999999999</c:v>
                </c:pt>
                <c:pt idx="909">
                  <c:v>0.72329999999999994</c:v>
                </c:pt>
                <c:pt idx="910">
                  <c:v>0.753</c:v>
                </c:pt>
                <c:pt idx="911">
                  <c:v>0.72954000000000008</c:v>
                </c:pt>
                <c:pt idx="912">
                  <c:v>0.75941999999999998</c:v>
                </c:pt>
                <c:pt idx="913">
                  <c:v>0.68568000000000007</c:v>
                </c:pt>
                <c:pt idx="914">
                  <c:v>0.71610000000000007</c:v>
                </c:pt>
                <c:pt idx="915">
                  <c:v>0.74454000000000009</c:v>
                </c:pt>
                <c:pt idx="916">
                  <c:v>0.50940000000000007</c:v>
                </c:pt>
                <c:pt idx="917">
                  <c:v>0.67577999999999994</c:v>
                </c:pt>
                <c:pt idx="918">
                  <c:v>0.73914000000000013</c:v>
                </c:pt>
                <c:pt idx="919">
                  <c:v>0.66065999999999991</c:v>
                </c:pt>
                <c:pt idx="920">
                  <c:v>0.66257999999999995</c:v>
                </c:pt>
                <c:pt idx="921">
                  <c:v>0.65136000000000005</c:v>
                </c:pt>
                <c:pt idx="922">
                  <c:v>0.44195999999999996</c:v>
                </c:pt>
                <c:pt idx="923">
                  <c:v>0.40799999999999997</c:v>
                </c:pt>
                <c:pt idx="924">
                  <c:v>0.56628000000000012</c:v>
                </c:pt>
                <c:pt idx="925">
                  <c:v>0.50249999999999995</c:v>
                </c:pt>
                <c:pt idx="926">
                  <c:v>0.67098000000000002</c:v>
                </c:pt>
                <c:pt idx="927">
                  <c:v>0.21546000000000001</c:v>
                </c:pt>
                <c:pt idx="928">
                  <c:v>0.81210000000000004</c:v>
                </c:pt>
                <c:pt idx="929">
                  <c:v>0.67577999999999994</c:v>
                </c:pt>
                <c:pt idx="930">
                  <c:v>0.40877999999999998</c:v>
                </c:pt>
                <c:pt idx="931">
                  <c:v>0.64536000000000004</c:v>
                </c:pt>
                <c:pt idx="932">
                  <c:v>0.53837999999999997</c:v>
                </c:pt>
                <c:pt idx="933">
                  <c:v>0.66060000000000008</c:v>
                </c:pt>
                <c:pt idx="934">
                  <c:v>0.8287199999999999</c:v>
                </c:pt>
                <c:pt idx="935">
                  <c:v>0.64157999999999993</c:v>
                </c:pt>
                <c:pt idx="936">
                  <c:v>0.59550000000000003</c:v>
                </c:pt>
                <c:pt idx="937">
                  <c:v>0.81108000000000002</c:v>
                </c:pt>
                <c:pt idx="938">
                  <c:v>0.70871999999999991</c:v>
                </c:pt>
                <c:pt idx="939">
                  <c:v>0.7115999999999999</c:v>
                </c:pt>
                <c:pt idx="940">
                  <c:v>0.77400000000000002</c:v>
                </c:pt>
                <c:pt idx="941">
                  <c:v>1.1297999999999999</c:v>
                </c:pt>
                <c:pt idx="942">
                  <c:v>0.62393999999999994</c:v>
                </c:pt>
                <c:pt idx="943">
                  <c:v>0.62009999999999998</c:v>
                </c:pt>
                <c:pt idx="944">
                  <c:v>0.65891999999999995</c:v>
                </c:pt>
                <c:pt idx="945">
                  <c:v>0.76097999999999999</c:v>
                </c:pt>
                <c:pt idx="946">
                  <c:v>0.67367999999999995</c:v>
                </c:pt>
                <c:pt idx="947">
                  <c:v>0.78510000000000002</c:v>
                </c:pt>
                <c:pt idx="948">
                  <c:v>0.5915999999999999</c:v>
                </c:pt>
                <c:pt idx="949">
                  <c:v>0.69096000000000002</c:v>
                </c:pt>
                <c:pt idx="950">
                  <c:v>0.72318000000000005</c:v>
                </c:pt>
                <c:pt idx="951">
                  <c:v>0.69887999999999995</c:v>
                </c:pt>
                <c:pt idx="952">
                  <c:v>0.69791999999999998</c:v>
                </c:pt>
                <c:pt idx="953">
                  <c:v>0.72065999999999997</c:v>
                </c:pt>
                <c:pt idx="954">
                  <c:v>0.77729999999999999</c:v>
                </c:pt>
                <c:pt idx="955">
                  <c:v>0.62153999999999998</c:v>
                </c:pt>
                <c:pt idx="956">
                  <c:v>0.75191999999999992</c:v>
                </c:pt>
                <c:pt idx="957">
                  <c:v>0.43974000000000002</c:v>
                </c:pt>
                <c:pt idx="958">
                  <c:v>0.55914000000000008</c:v>
                </c:pt>
                <c:pt idx="959">
                  <c:v>0.63053999999999999</c:v>
                </c:pt>
                <c:pt idx="960">
                  <c:v>0.64649999999999996</c:v>
                </c:pt>
                <c:pt idx="961">
                  <c:v>0.60299999999999998</c:v>
                </c:pt>
                <c:pt idx="962">
                  <c:v>0.46698000000000001</c:v>
                </c:pt>
                <c:pt idx="963">
                  <c:v>0.68585999999999991</c:v>
                </c:pt>
                <c:pt idx="964">
                  <c:v>0.70650000000000002</c:v>
                </c:pt>
                <c:pt idx="965">
                  <c:v>0.80177999999999994</c:v>
                </c:pt>
                <c:pt idx="966">
                  <c:v>0.79446000000000006</c:v>
                </c:pt>
                <c:pt idx="967">
                  <c:v>0.68789999999999996</c:v>
                </c:pt>
                <c:pt idx="968">
                  <c:v>0.63666000000000011</c:v>
                </c:pt>
                <c:pt idx="969">
                  <c:v>0.52866000000000002</c:v>
                </c:pt>
                <c:pt idx="970">
                  <c:v>0.72563999999999995</c:v>
                </c:pt>
                <c:pt idx="971">
                  <c:v>0.57510000000000006</c:v>
                </c:pt>
                <c:pt idx="972">
                  <c:v>0.58613999999999999</c:v>
                </c:pt>
                <c:pt idx="973">
                  <c:v>0.68867999999999996</c:v>
                </c:pt>
                <c:pt idx="974">
                  <c:v>0.61014000000000002</c:v>
                </c:pt>
                <c:pt idx="975">
                  <c:v>0.61829999999999996</c:v>
                </c:pt>
                <c:pt idx="976">
                  <c:v>0.58013999999999999</c:v>
                </c:pt>
                <c:pt idx="977">
                  <c:v>0.58494000000000002</c:v>
                </c:pt>
                <c:pt idx="978">
                  <c:v>0.5323199999999999</c:v>
                </c:pt>
                <c:pt idx="979">
                  <c:v>0.52313999999999994</c:v>
                </c:pt>
                <c:pt idx="980">
                  <c:v>0.60204000000000013</c:v>
                </c:pt>
                <c:pt idx="981">
                  <c:v>0.68513999999999997</c:v>
                </c:pt>
                <c:pt idx="982">
                  <c:v>0.64500000000000002</c:v>
                </c:pt>
                <c:pt idx="983">
                  <c:v>0.48690000000000005</c:v>
                </c:pt>
                <c:pt idx="984">
                  <c:v>0.56994</c:v>
                </c:pt>
                <c:pt idx="985">
                  <c:v>0.65273999999999999</c:v>
                </c:pt>
                <c:pt idx="986">
                  <c:v>0.64452000000000009</c:v>
                </c:pt>
                <c:pt idx="987">
                  <c:v>0.71268000000000009</c:v>
                </c:pt>
                <c:pt idx="988">
                  <c:v>0.40050000000000002</c:v>
                </c:pt>
                <c:pt idx="989">
                  <c:v>0.47423999999999999</c:v>
                </c:pt>
                <c:pt idx="990">
                  <c:v>0.71153999999999995</c:v>
                </c:pt>
                <c:pt idx="991">
                  <c:v>0.26232</c:v>
                </c:pt>
                <c:pt idx="992">
                  <c:v>0.68909999999999993</c:v>
                </c:pt>
                <c:pt idx="993">
                  <c:v>0.69335999999999987</c:v>
                </c:pt>
                <c:pt idx="994">
                  <c:v>0.68454000000000004</c:v>
                </c:pt>
                <c:pt idx="995">
                  <c:v>0.65184000000000009</c:v>
                </c:pt>
                <c:pt idx="996">
                  <c:v>0.6412199999999999</c:v>
                </c:pt>
                <c:pt idx="997">
                  <c:v>0.66149999999999998</c:v>
                </c:pt>
                <c:pt idx="998">
                  <c:v>0.6671999999999999</c:v>
                </c:pt>
                <c:pt idx="999">
                  <c:v>0.49325999999999998</c:v>
                </c:pt>
                <c:pt idx="1000">
                  <c:v>0.51617999999999997</c:v>
                </c:pt>
                <c:pt idx="1001">
                  <c:v>0.60431999999999997</c:v>
                </c:pt>
                <c:pt idx="1002">
                  <c:v>0.68729999999999991</c:v>
                </c:pt>
                <c:pt idx="1003">
                  <c:v>0.64878000000000013</c:v>
                </c:pt>
              </c:numCache>
            </c:numRef>
          </c:yVal>
          <c:smooth val="1"/>
        </c:ser>
        <c:dLbls>
          <c:showLegendKey val="0"/>
          <c:showVal val="0"/>
          <c:showCatName val="0"/>
          <c:showSerName val="0"/>
          <c:showPercent val="0"/>
          <c:showBubbleSize val="0"/>
        </c:dLbls>
        <c:axId val="344417632"/>
        <c:axId val="344415672"/>
      </c:scatterChart>
      <c:valAx>
        <c:axId val="344416848"/>
        <c:scaling>
          <c:orientation val="minMax"/>
          <c:max val="15100"/>
          <c:min val="13300"/>
        </c:scaling>
        <c:delete val="0"/>
        <c:axPos val="b"/>
        <c:title>
          <c:tx>
            <c:rich>
              <a:bodyPr/>
              <a:lstStyle/>
              <a:p>
                <a:pPr>
                  <a:defRPr/>
                </a:pPr>
                <a:r>
                  <a:rPr lang="el-GR" sz="1600" dirty="0">
                    <a:latin typeface="Arial" pitchFamily="34" charset="0"/>
                    <a:cs typeface="Arial" pitchFamily="34" charset="0"/>
                  </a:rPr>
                  <a:t>Χιλιομετρική</a:t>
                </a:r>
                <a:r>
                  <a:rPr lang="el-GR" sz="1600" baseline="0" dirty="0">
                    <a:latin typeface="Arial" pitchFamily="34" charset="0"/>
                    <a:cs typeface="Arial" pitchFamily="34" charset="0"/>
                  </a:rPr>
                  <a:t> </a:t>
                </a:r>
                <a:r>
                  <a:rPr lang="el-GR" sz="1600" baseline="0" dirty="0" smtClean="0">
                    <a:latin typeface="Arial" pitchFamily="34" charset="0"/>
                    <a:cs typeface="Arial" pitchFamily="34" charset="0"/>
                  </a:rPr>
                  <a:t>θέση</a:t>
                </a:r>
                <a:r>
                  <a:rPr lang="en-US" sz="1600" baseline="0" dirty="0" smtClean="0">
                    <a:latin typeface="Arial" pitchFamily="34" charset="0"/>
                    <a:cs typeface="Arial" pitchFamily="34" charset="0"/>
                  </a:rPr>
                  <a:t> (m)</a:t>
                </a:r>
                <a:endParaRPr lang="el-GR" sz="1600" dirty="0">
                  <a:latin typeface="Arial" pitchFamily="34" charset="0"/>
                  <a:cs typeface="Arial" pitchFamily="34" charset="0"/>
                </a:endParaRPr>
              </a:p>
            </c:rich>
          </c:tx>
          <c:overlay val="0"/>
        </c:title>
        <c:numFmt formatCode="0" sourceLinked="1"/>
        <c:majorTickMark val="none"/>
        <c:minorTickMark val="none"/>
        <c:tickLblPos val="nextTo"/>
        <c:crossAx val="344414496"/>
        <c:crosses val="autoZero"/>
        <c:crossBetween val="midCat"/>
        <c:majorUnit val="500"/>
      </c:valAx>
      <c:valAx>
        <c:axId val="344414496"/>
        <c:scaling>
          <c:orientation val="minMax"/>
          <c:min val="0"/>
        </c:scaling>
        <c:delete val="0"/>
        <c:axPos val="l"/>
        <c:majorGridlines>
          <c:spPr>
            <a:ln w="15875">
              <a:solidFill>
                <a:schemeClr val="tx1"/>
              </a:solidFill>
              <a:prstDash val="dash"/>
            </a:ln>
          </c:spPr>
        </c:majorGridlines>
        <c:title>
          <c:tx>
            <c:rich>
              <a:bodyPr/>
              <a:lstStyle/>
              <a:p>
                <a:pPr>
                  <a:defRPr/>
                </a:pPr>
                <a:r>
                  <a:rPr lang="el-GR" sz="1400"/>
                  <a:t>Ειδική</a:t>
                </a:r>
                <a:r>
                  <a:rPr lang="el-GR" sz="1400" baseline="0"/>
                  <a:t> ενέργεια  </a:t>
                </a:r>
                <a:r>
                  <a:rPr lang="en-US" sz="1400" baseline="0"/>
                  <a:t>Mj/m3</a:t>
                </a:r>
                <a:endParaRPr lang="el-GR" sz="1400"/>
              </a:p>
            </c:rich>
          </c:tx>
          <c:overlay val="0"/>
        </c:title>
        <c:numFmt formatCode="General" sourceLinked="1"/>
        <c:majorTickMark val="none"/>
        <c:minorTickMark val="none"/>
        <c:tickLblPos val="nextTo"/>
        <c:crossAx val="344416848"/>
        <c:crosses val="autoZero"/>
        <c:crossBetween val="midCat"/>
      </c:valAx>
      <c:valAx>
        <c:axId val="344415672"/>
        <c:scaling>
          <c:orientation val="minMax"/>
        </c:scaling>
        <c:delete val="0"/>
        <c:axPos val="r"/>
        <c:title>
          <c:tx>
            <c:rich>
              <a:bodyPr rot="-5400000" vert="horz"/>
              <a:lstStyle/>
              <a:p>
                <a:pPr>
                  <a:defRPr/>
                </a:pPr>
                <a:r>
                  <a:rPr lang="el-GR" sz="1400"/>
                  <a:t>Ρυθμός</a:t>
                </a:r>
                <a:r>
                  <a:rPr lang="el-GR" sz="1400" baseline="0"/>
                  <a:t> διείσδυσης (</a:t>
                </a:r>
                <a:r>
                  <a:rPr lang="en-US" sz="1400" baseline="0"/>
                  <a:t>m/h</a:t>
                </a:r>
                <a:r>
                  <a:rPr lang="en-US" baseline="0"/>
                  <a:t>)</a:t>
                </a:r>
                <a:endParaRPr lang="el-GR"/>
              </a:p>
            </c:rich>
          </c:tx>
          <c:overlay val="0"/>
        </c:title>
        <c:numFmt formatCode="General" sourceLinked="1"/>
        <c:majorTickMark val="out"/>
        <c:minorTickMark val="none"/>
        <c:tickLblPos val="nextTo"/>
        <c:crossAx val="344417632"/>
        <c:crosses val="max"/>
        <c:crossBetween val="midCat"/>
      </c:valAx>
      <c:valAx>
        <c:axId val="344417632"/>
        <c:scaling>
          <c:orientation val="minMax"/>
        </c:scaling>
        <c:delete val="1"/>
        <c:axPos val="b"/>
        <c:majorGridlines>
          <c:spPr>
            <a:ln w="15875">
              <a:solidFill>
                <a:schemeClr val="tx1"/>
              </a:solidFill>
              <a:prstDash val="dash"/>
            </a:ln>
          </c:spPr>
        </c:majorGridlines>
        <c:numFmt formatCode="0" sourceLinked="1"/>
        <c:majorTickMark val="out"/>
        <c:minorTickMark val="none"/>
        <c:tickLblPos val="nextTo"/>
        <c:crossAx val="344415672"/>
        <c:crosses val="autoZero"/>
        <c:crossBetween val="midCat"/>
      </c:valAx>
    </c:plotArea>
    <c:legend>
      <c:legendPos val="r"/>
      <c:layout>
        <c:manualLayout>
          <c:xMode val="edge"/>
          <c:yMode val="edge"/>
          <c:x val="0.83995819966948571"/>
          <c:y val="0.42073145538308643"/>
          <c:w val="0.14196267133275006"/>
          <c:h val="0.26081653782852399"/>
        </c:manualLayout>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a:defRPr/>
            </a:pPr>
            <a:r>
              <a:rPr lang="el-GR" sz="1600" dirty="0"/>
              <a:t>Δύναμη ώθησης  ανά σχηματισμό</a:t>
            </a:r>
            <a:endParaRPr lang="en-US" sz="1600" dirty="0"/>
          </a:p>
        </c:rich>
      </c:tx>
      <c:layout>
        <c:manualLayout>
          <c:xMode val="edge"/>
          <c:yMode val="edge"/>
          <c:x val="0.31354099834742877"/>
          <c:y val="1.2249273290160593E-2"/>
        </c:manualLayout>
      </c:layout>
      <c:overlay val="0"/>
    </c:title>
    <c:autoTitleDeleted val="0"/>
    <c:plotArea>
      <c:layout>
        <c:manualLayout>
          <c:layoutTarget val="inner"/>
          <c:xMode val="edge"/>
          <c:yMode val="edge"/>
          <c:x val="0.1427229534264422"/>
          <c:y val="7.3412191358024778E-2"/>
          <c:w val="0.8031331302565281"/>
          <c:h val="0.78834090321778527"/>
        </c:manualLayout>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15048.374999999998</c:v>
                </c:pt>
                <c:pt idx="1">
                  <c:v>15046.869999999999</c:v>
                </c:pt>
                <c:pt idx="2">
                  <c:v>15045.369999999999</c:v>
                </c:pt>
                <c:pt idx="3">
                  <c:v>15043.896000000001</c:v>
                </c:pt>
                <c:pt idx="4">
                  <c:v>15040.884</c:v>
                </c:pt>
                <c:pt idx="5">
                  <c:v>15039.38</c:v>
                </c:pt>
                <c:pt idx="6">
                  <c:v>15037.894999999999</c:v>
                </c:pt>
                <c:pt idx="7">
                  <c:v>15036.374</c:v>
                </c:pt>
                <c:pt idx="8">
                  <c:v>15034.887000000001</c:v>
                </c:pt>
                <c:pt idx="9">
                  <c:v>15033.392</c:v>
                </c:pt>
                <c:pt idx="10">
                  <c:v>15031.893</c:v>
                </c:pt>
                <c:pt idx="11">
                  <c:v>15030.369999999999</c:v>
                </c:pt>
                <c:pt idx="12">
                  <c:v>15028.870999999996</c:v>
                </c:pt>
                <c:pt idx="13">
                  <c:v>15027.373</c:v>
                </c:pt>
                <c:pt idx="14">
                  <c:v>15025.878000000001</c:v>
                </c:pt>
                <c:pt idx="15">
                  <c:v>15024.392</c:v>
                </c:pt>
                <c:pt idx="16">
                  <c:v>15022.880999999996</c:v>
                </c:pt>
                <c:pt idx="17">
                  <c:v>15021.392</c:v>
                </c:pt>
                <c:pt idx="18">
                  <c:v>15019.883</c:v>
                </c:pt>
                <c:pt idx="19">
                  <c:v>15018.394</c:v>
                </c:pt>
                <c:pt idx="20">
                  <c:v>15016.894999999999</c:v>
                </c:pt>
                <c:pt idx="21">
                  <c:v>15015.378000000001</c:v>
                </c:pt>
                <c:pt idx="22">
                  <c:v>15013.885999999999</c:v>
                </c:pt>
                <c:pt idx="23">
                  <c:v>15010.893</c:v>
                </c:pt>
                <c:pt idx="24">
                  <c:v>15009.382</c:v>
                </c:pt>
                <c:pt idx="25">
                  <c:v>15007.884999999998</c:v>
                </c:pt>
                <c:pt idx="26">
                  <c:v>15006.396000000001</c:v>
                </c:pt>
                <c:pt idx="27">
                  <c:v>15004.885999999999</c:v>
                </c:pt>
                <c:pt idx="28">
                  <c:v>15003.392</c:v>
                </c:pt>
                <c:pt idx="29">
                  <c:v>15001.904</c:v>
                </c:pt>
                <c:pt idx="30">
                  <c:v>15000.401</c:v>
                </c:pt>
                <c:pt idx="31">
                  <c:v>14998.885999999999</c:v>
                </c:pt>
                <c:pt idx="32">
                  <c:v>14997.397000000001</c:v>
                </c:pt>
                <c:pt idx="33">
                  <c:v>14995.879000000001</c:v>
                </c:pt>
                <c:pt idx="34">
                  <c:v>14994.41</c:v>
                </c:pt>
                <c:pt idx="35">
                  <c:v>14989.870999999996</c:v>
                </c:pt>
                <c:pt idx="36">
                  <c:v>14988.374999999998</c:v>
                </c:pt>
                <c:pt idx="37">
                  <c:v>14986.905000000001</c:v>
                </c:pt>
                <c:pt idx="38">
                  <c:v>14985.398999999996</c:v>
                </c:pt>
                <c:pt idx="39">
                  <c:v>14983.876999999999</c:v>
                </c:pt>
                <c:pt idx="40">
                  <c:v>14982.385999999999</c:v>
                </c:pt>
                <c:pt idx="41">
                  <c:v>14980.891</c:v>
                </c:pt>
                <c:pt idx="42">
                  <c:v>14979.39</c:v>
                </c:pt>
                <c:pt idx="43">
                  <c:v>14977.887000000001</c:v>
                </c:pt>
                <c:pt idx="44">
                  <c:v>14976.392</c:v>
                </c:pt>
                <c:pt idx="45">
                  <c:v>14974.874999999998</c:v>
                </c:pt>
                <c:pt idx="46">
                  <c:v>14973.375999999998</c:v>
                </c:pt>
                <c:pt idx="47">
                  <c:v>14971.876999999999</c:v>
                </c:pt>
                <c:pt idx="48">
                  <c:v>14970.41</c:v>
                </c:pt>
                <c:pt idx="49">
                  <c:v>14968.923000000003</c:v>
                </c:pt>
                <c:pt idx="50">
                  <c:v>14967.406000000001</c:v>
                </c:pt>
                <c:pt idx="51">
                  <c:v>14965.907999999996</c:v>
                </c:pt>
                <c:pt idx="52">
                  <c:v>14964.39</c:v>
                </c:pt>
                <c:pt idx="53">
                  <c:v>14961.39</c:v>
                </c:pt>
                <c:pt idx="54">
                  <c:v>14959.94</c:v>
                </c:pt>
                <c:pt idx="55">
                  <c:v>14958.388999999996</c:v>
                </c:pt>
                <c:pt idx="56">
                  <c:v>14956.924000000003</c:v>
                </c:pt>
                <c:pt idx="57">
                  <c:v>14955.403</c:v>
                </c:pt>
                <c:pt idx="58">
                  <c:v>14953.883</c:v>
                </c:pt>
                <c:pt idx="59">
                  <c:v>14952.388999999996</c:v>
                </c:pt>
                <c:pt idx="60">
                  <c:v>14950.894999999999</c:v>
                </c:pt>
              </c:numCache>
            </c:numRef>
          </c:xVal>
          <c:yVal>
            <c:numRef>
              <c:f>neo!$BT$4:$BT$64</c:f>
              <c:numCache>
                <c:formatCode>0.0</c:formatCode>
                <c:ptCount val="61"/>
                <c:pt idx="0">
                  <c:v>6808.2140000000009</c:v>
                </c:pt>
                <c:pt idx="1">
                  <c:v>6562.3580000000002</c:v>
                </c:pt>
                <c:pt idx="2">
                  <c:v>6717.8769999999995</c:v>
                </c:pt>
                <c:pt idx="3">
                  <c:v>7153.8190000000004</c:v>
                </c:pt>
                <c:pt idx="4">
                  <c:v>6870.4</c:v>
                </c:pt>
                <c:pt idx="5">
                  <c:v>7436.4270000000006</c:v>
                </c:pt>
                <c:pt idx="6">
                  <c:v>7118.7729999999992</c:v>
                </c:pt>
                <c:pt idx="7">
                  <c:v>7329.1750000000002</c:v>
                </c:pt>
                <c:pt idx="8">
                  <c:v>7436.4389999999994</c:v>
                </c:pt>
                <c:pt idx="9">
                  <c:v>9880.7340000000022</c:v>
                </c:pt>
                <c:pt idx="10">
                  <c:v>11520.339</c:v>
                </c:pt>
                <c:pt idx="11">
                  <c:v>11274.691000000003</c:v>
                </c:pt>
                <c:pt idx="12">
                  <c:v>7290.22</c:v>
                </c:pt>
                <c:pt idx="13">
                  <c:v>8202.0830000000005</c:v>
                </c:pt>
                <c:pt idx="14">
                  <c:v>8973.8130000000001</c:v>
                </c:pt>
                <c:pt idx="15">
                  <c:v>8226.1119999999974</c:v>
                </c:pt>
                <c:pt idx="16">
                  <c:v>11145.41</c:v>
                </c:pt>
                <c:pt idx="17">
                  <c:v>11405.502</c:v>
                </c:pt>
                <c:pt idx="18">
                  <c:v>11610.677</c:v>
                </c:pt>
                <c:pt idx="19">
                  <c:v>10621.001</c:v>
                </c:pt>
                <c:pt idx="20">
                  <c:v>13201.065000000001</c:v>
                </c:pt>
                <c:pt idx="21">
                  <c:v>12656.168</c:v>
                </c:pt>
                <c:pt idx="22">
                  <c:v>11083.785</c:v>
                </c:pt>
                <c:pt idx="23">
                  <c:v>12415.063</c:v>
                </c:pt>
                <c:pt idx="24">
                  <c:v>12681.477999999996</c:v>
                </c:pt>
                <c:pt idx="25">
                  <c:v>12662.544000000002</c:v>
                </c:pt>
                <c:pt idx="26">
                  <c:v>9432.7980000000007</c:v>
                </c:pt>
                <c:pt idx="27">
                  <c:v>9862.8689999999988</c:v>
                </c:pt>
                <c:pt idx="28">
                  <c:v>9724.5930000000008</c:v>
                </c:pt>
                <c:pt idx="29">
                  <c:v>10274.198</c:v>
                </c:pt>
                <c:pt idx="30">
                  <c:v>9391.9959999999955</c:v>
                </c:pt>
                <c:pt idx="31">
                  <c:v>9231.768</c:v>
                </c:pt>
                <c:pt idx="32">
                  <c:v>8739.123999999998</c:v>
                </c:pt>
                <c:pt idx="33">
                  <c:v>8777.2070000000003</c:v>
                </c:pt>
                <c:pt idx="34">
                  <c:v>9307.908999999996</c:v>
                </c:pt>
                <c:pt idx="35">
                  <c:v>6331.9299999999994</c:v>
                </c:pt>
                <c:pt idx="36">
                  <c:v>8738.3059999999987</c:v>
                </c:pt>
                <c:pt idx="37">
                  <c:v>8403.6630000000005</c:v>
                </c:pt>
                <c:pt idx="38">
                  <c:v>9008.7479999999978</c:v>
                </c:pt>
                <c:pt idx="39">
                  <c:v>10126.124000000002</c:v>
                </c:pt>
                <c:pt idx="40">
                  <c:v>9787.372999999996</c:v>
                </c:pt>
                <c:pt idx="41">
                  <c:v>10063.628000000002</c:v>
                </c:pt>
                <c:pt idx="42">
                  <c:v>10483.974999999999</c:v>
                </c:pt>
                <c:pt idx="43">
                  <c:v>11692.838</c:v>
                </c:pt>
                <c:pt idx="44">
                  <c:v>12884.712000000001</c:v>
                </c:pt>
                <c:pt idx="45">
                  <c:v>11420.825000000001</c:v>
                </c:pt>
                <c:pt idx="46">
                  <c:v>11939.365999999998</c:v>
                </c:pt>
                <c:pt idx="47">
                  <c:v>11648.589</c:v>
                </c:pt>
                <c:pt idx="48">
                  <c:v>14172.285</c:v>
                </c:pt>
                <c:pt idx="49">
                  <c:v>5552.0560000000014</c:v>
                </c:pt>
                <c:pt idx="50">
                  <c:v>10527.849999999999</c:v>
                </c:pt>
                <c:pt idx="51">
                  <c:v>13309.276</c:v>
                </c:pt>
                <c:pt idx="52">
                  <c:v>14655.223000000002</c:v>
                </c:pt>
                <c:pt idx="53">
                  <c:v>13833.213000000002</c:v>
                </c:pt>
                <c:pt idx="54">
                  <c:v>13167.513999999997</c:v>
                </c:pt>
                <c:pt idx="55">
                  <c:v>11013.745000000003</c:v>
                </c:pt>
                <c:pt idx="56">
                  <c:v>9099.3359999999957</c:v>
                </c:pt>
                <c:pt idx="57">
                  <c:v>9725.9079999999958</c:v>
                </c:pt>
                <c:pt idx="58">
                  <c:v>9020.3919999999962</c:v>
                </c:pt>
                <c:pt idx="59">
                  <c:v>10611.522000000003</c:v>
                </c:pt>
                <c:pt idx="60">
                  <c:v>12232.339</c:v>
                </c:pt>
              </c:numCache>
            </c:numRef>
          </c:yVal>
          <c:smooth val="1"/>
        </c:ser>
        <c:ser>
          <c:idx val="1"/>
          <c:order val="1"/>
          <c:tx>
            <c:v>ΣΧ. 10.2β</c:v>
          </c:tx>
          <c:spPr>
            <a:ln w="19050">
              <a:solidFill>
                <a:srgbClr val="0070C0"/>
              </a:solidFill>
            </a:ln>
          </c:spPr>
          <c:marker>
            <c:symbol val="none"/>
          </c:marker>
          <c:xVal>
            <c:numRef>
              <c:f>neo!$BR$65:$BR$203</c:f>
              <c:numCache>
                <c:formatCode>0</c:formatCode>
                <c:ptCount val="139"/>
                <c:pt idx="0">
                  <c:v>14949.385999999999</c:v>
                </c:pt>
                <c:pt idx="1">
                  <c:v>14947.884</c:v>
                </c:pt>
                <c:pt idx="2">
                  <c:v>14946.427</c:v>
                </c:pt>
                <c:pt idx="3">
                  <c:v>14944.907999999996</c:v>
                </c:pt>
                <c:pt idx="4">
                  <c:v>14943.39</c:v>
                </c:pt>
                <c:pt idx="5">
                  <c:v>14940.39</c:v>
                </c:pt>
                <c:pt idx="6">
                  <c:v>14938.898999999996</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14916.385999999999</c:v>
                </c:pt>
                <c:pt idx="22">
                  <c:v>14914.903</c:v>
                </c:pt>
                <c:pt idx="23">
                  <c:v>14911.914000000002</c:v>
                </c:pt>
                <c:pt idx="24">
                  <c:v>14910.412</c:v>
                </c:pt>
                <c:pt idx="25">
                  <c:v>14908.897000000001</c:v>
                </c:pt>
                <c:pt idx="26">
                  <c:v>14907.397999999996</c:v>
                </c:pt>
                <c:pt idx="27">
                  <c:v>14905.925999999996</c:v>
                </c:pt>
                <c:pt idx="28">
                  <c:v>14904.415000000001</c:v>
                </c:pt>
                <c:pt idx="29">
                  <c:v>14902.891</c:v>
                </c:pt>
                <c:pt idx="30">
                  <c:v>14901.406000000001</c:v>
                </c:pt>
                <c:pt idx="31">
                  <c:v>14899.907999999996</c:v>
                </c:pt>
                <c:pt idx="32">
                  <c:v>14898.4</c:v>
                </c:pt>
                <c:pt idx="33">
                  <c:v>14896.907999999996</c:v>
                </c:pt>
                <c:pt idx="34">
                  <c:v>14895.419</c:v>
                </c:pt>
                <c:pt idx="35">
                  <c:v>14893.924000000003</c:v>
                </c:pt>
                <c:pt idx="36">
                  <c:v>14892.418</c:v>
                </c:pt>
                <c:pt idx="37">
                  <c:v>14890.928</c:v>
                </c:pt>
                <c:pt idx="38">
                  <c:v>14889.421</c:v>
                </c:pt>
                <c:pt idx="39">
                  <c:v>14887.913</c:v>
                </c:pt>
                <c:pt idx="40">
                  <c:v>14886.429</c:v>
                </c:pt>
                <c:pt idx="41">
                  <c:v>14884.922</c:v>
                </c:pt>
                <c:pt idx="42">
                  <c:v>14883.415000000001</c:v>
                </c:pt>
                <c:pt idx="43">
                  <c:v>14881.922</c:v>
                </c:pt>
                <c:pt idx="44">
                  <c:v>14880.406999999996</c:v>
                </c:pt>
                <c:pt idx="45">
                  <c:v>14878.914000000002</c:v>
                </c:pt>
                <c:pt idx="46">
                  <c:v>14877.412</c:v>
                </c:pt>
                <c:pt idx="47">
                  <c:v>14875.912</c:v>
                </c:pt>
                <c:pt idx="48">
                  <c:v>14872.938</c:v>
                </c:pt>
                <c:pt idx="49">
                  <c:v>14871.41</c:v>
                </c:pt>
                <c:pt idx="50">
                  <c:v>14869.919</c:v>
                </c:pt>
                <c:pt idx="51">
                  <c:v>14868.454</c:v>
                </c:pt>
                <c:pt idx="52">
                  <c:v>14866.94</c:v>
                </c:pt>
                <c:pt idx="53">
                  <c:v>14865.432000000003</c:v>
                </c:pt>
                <c:pt idx="54">
                  <c:v>14863.915000000001</c:v>
                </c:pt>
                <c:pt idx="55">
                  <c:v>14862.428</c:v>
                </c:pt>
                <c:pt idx="56">
                  <c:v>14860.941999999997</c:v>
                </c:pt>
                <c:pt idx="57">
                  <c:v>14859.42</c:v>
                </c:pt>
                <c:pt idx="58">
                  <c:v>14857.921</c:v>
                </c:pt>
                <c:pt idx="59">
                  <c:v>14856.419</c:v>
                </c:pt>
                <c:pt idx="60">
                  <c:v>14854.915999999996</c:v>
                </c:pt>
                <c:pt idx="61">
                  <c:v>14853.434999999998</c:v>
                </c:pt>
                <c:pt idx="62">
                  <c:v>14851.927</c:v>
                </c:pt>
                <c:pt idx="63">
                  <c:v>14850.4</c:v>
                </c:pt>
                <c:pt idx="64">
                  <c:v>14848.94</c:v>
                </c:pt>
                <c:pt idx="65">
                  <c:v>14847.428</c:v>
                </c:pt>
                <c:pt idx="66">
                  <c:v>14845.945</c:v>
                </c:pt>
                <c:pt idx="67">
                  <c:v>14844.454999999998</c:v>
                </c:pt>
                <c:pt idx="68">
                  <c:v>14842.922</c:v>
                </c:pt>
                <c:pt idx="69">
                  <c:v>14841.421</c:v>
                </c:pt>
                <c:pt idx="70">
                  <c:v>14839.934999999998</c:v>
                </c:pt>
                <c:pt idx="71">
                  <c:v>14838.423000000003</c:v>
                </c:pt>
                <c:pt idx="72">
                  <c:v>14836.936</c:v>
                </c:pt>
                <c:pt idx="73">
                  <c:v>14835.449000000002</c:v>
                </c:pt>
                <c:pt idx="74">
                  <c:v>14833.936</c:v>
                </c:pt>
                <c:pt idx="75">
                  <c:v>14832.444000000001</c:v>
                </c:pt>
                <c:pt idx="76">
                  <c:v>14830.92</c:v>
                </c:pt>
                <c:pt idx="77">
                  <c:v>14829.445</c:v>
                </c:pt>
                <c:pt idx="78">
                  <c:v>14827.9</c:v>
                </c:pt>
                <c:pt idx="79">
                  <c:v>14826.433000000003</c:v>
                </c:pt>
                <c:pt idx="80">
                  <c:v>14824.945</c:v>
                </c:pt>
                <c:pt idx="81">
                  <c:v>14823.44</c:v>
                </c:pt>
                <c:pt idx="82">
                  <c:v>14821.916999999996</c:v>
                </c:pt>
                <c:pt idx="83">
                  <c:v>14820.418</c:v>
                </c:pt>
                <c:pt idx="84">
                  <c:v>14818.94</c:v>
                </c:pt>
                <c:pt idx="85">
                  <c:v>14817.421</c:v>
                </c:pt>
                <c:pt idx="86">
                  <c:v>14815.923000000003</c:v>
                </c:pt>
                <c:pt idx="87">
                  <c:v>14814.434999999998</c:v>
                </c:pt>
                <c:pt idx="88">
                  <c:v>14811.429</c:v>
                </c:pt>
                <c:pt idx="89">
                  <c:v>14809.918</c:v>
                </c:pt>
                <c:pt idx="90">
                  <c:v>14808.431</c:v>
                </c:pt>
                <c:pt idx="91">
                  <c:v>14806.924000000003</c:v>
                </c:pt>
                <c:pt idx="92">
                  <c:v>14805.436</c:v>
                </c:pt>
                <c:pt idx="93">
                  <c:v>14803.928</c:v>
                </c:pt>
                <c:pt idx="94">
                  <c:v>14802.433000000003</c:v>
                </c:pt>
                <c:pt idx="95">
                  <c:v>14800.956999999999</c:v>
                </c:pt>
                <c:pt idx="96">
                  <c:v>14799.431</c:v>
                </c:pt>
                <c:pt idx="97">
                  <c:v>14797.9</c:v>
                </c:pt>
                <c:pt idx="98">
                  <c:v>14796.431</c:v>
                </c:pt>
                <c:pt idx="99">
                  <c:v>14794.94</c:v>
                </c:pt>
                <c:pt idx="100">
                  <c:v>14793.439</c:v>
                </c:pt>
                <c:pt idx="101">
                  <c:v>14791.933000000003</c:v>
                </c:pt>
                <c:pt idx="102">
                  <c:v>14790.449999999999</c:v>
                </c:pt>
                <c:pt idx="103">
                  <c:v>14788.933000000003</c:v>
                </c:pt>
                <c:pt idx="104">
                  <c:v>14787.429</c:v>
                </c:pt>
                <c:pt idx="105">
                  <c:v>14785.934999999998</c:v>
                </c:pt>
                <c:pt idx="106">
                  <c:v>14784.442999999997</c:v>
                </c:pt>
                <c:pt idx="107">
                  <c:v>14782.941999999997</c:v>
                </c:pt>
                <c:pt idx="108">
                  <c:v>14781.449000000002</c:v>
                </c:pt>
                <c:pt idx="109">
                  <c:v>14779.945</c:v>
                </c:pt>
                <c:pt idx="110">
                  <c:v>14778.449000000002</c:v>
                </c:pt>
                <c:pt idx="111">
                  <c:v>14776.941999999997</c:v>
                </c:pt>
                <c:pt idx="112">
                  <c:v>14775.449999999999</c:v>
                </c:pt>
                <c:pt idx="113">
                  <c:v>14773.925999999996</c:v>
                </c:pt>
                <c:pt idx="114">
                  <c:v>14770.949999999999</c:v>
                </c:pt>
                <c:pt idx="115">
                  <c:v>14769.449999999999</c:v>
                </c:pt>
                <c:pt idx="116">
                  <c:v>14767.98</c:v>
                </c:pt>
                <c:pt idx="117">
                  <c:v>14766.453</c:v>
                </c:pt>
                <c:pt idx="118">
                  <c:v>14764.941000000003</c:v>
                </c:pt>
                <c:pt idx="119">
                  <c:v>14763.4</c:v>
                </c:pt>
                <c:pt idx="120">
                  <c:v>14761.9</c:v>
                </c:pt>
                <c:pt idx="121">
                  <c:v>14760.449000000002</c:v>
                </c:pt>
                <c:pt idx="122">
                  <c:v>14758.933999999997</c:v>
                </c:pt>
                <c:pt idx="123">
                  <c:v>14757.453</c:v>
                </c:pt>
                <c:pt idx="124">
                  <c:v>14755.956999999999</c:v>
                </c:pt>
                <c:pt idx="125">
                  <c:v>14754.459000000001</c:v>
                </c:pt>
                <c:pt idx="126">
                  <c:v>14752.954999999998</c:v>
                </c:pt>
                <c:pt idx="127">
                  <c:v>14751.44</c:v>
                </c:pt>
                <c:pt idx="128">
                  <c:v>14749.949000000002</c:v>
                </c:pt>
                <c:pt idx="129">
                  <c:v>14748.460999999996</c:v>
                </c:pt>
                <c:pt idx="130">
                  <c:v>14746.934999999998</c:v>
                </c:pt>
                <c:pt idx="131">
                  <c:v>14745.438</c:v>
                </c:pt>
                <c:pt idx="132">
                  <c:v>14743.945</c:v>
                </c:pt>
                <c:pt idx="133">
                  <c:v>14742.464</c:v>
                </c:pt>
                <c:pt idx="134">
                  <c:v>14740.941999999997</c:v>
                </c:pt>
                <c:pt idx="135">
                  <c:v>14739.453</c:v>
                </c:pt>
                <c:pt idx="136">
                  <c:v>14737.964</c:v>
                </c:pt>
                <c:pt idx="137">
                  <c:v>14736.448</c:v>
                </c:pt>
                <c:pt idx="138">
                  <c:v>14734.947</c:v>
                </c:pt>
              </c:numCache>
            </c:numRef>
          </c:xVal>
          <c:yVal>
            <c:numRef>
              <c:f>neo!$BT$65:$BT$203</c:f>
              <c:numCache>
                <c:formatCode>0.0</c:formatCode>
                <c:ptCount val="139"/>
                <c:pt idx="0">
                  <c:v>12974.941999999997</c:v>
                </c:pt>
                <c:pt idx="1">
                  <c:v>13028.731000000002</c:v>
                </c:pt>
                <c:pt idx="2">
                  <c:v>12358.415999999996</c:v>
                </c:pt>
                <c:pt idx="3">
                  <c:v>10665.601000000002</c:v>
                </c:pt>
                <c:pt idx="4">
                  <c:v>9436.3739999999962</c:v>
                </c:pt>
                <c:pt idx="5">
                  <c:v>13133.983</c:v>
                </c:pt>
                <c:pt idx="6">
                  <c:v>12722.004999999997</c:v>
                </c:pt>
                <c:pt idx="7">
                  <c:v>11110.726000000002</c:v>
                </c:pt>
                <c:pt idx="8">
                  <c:v>10880.641000000001</c:v>
                </c:pt>
                <c:pt idx="9">
                  <c:v>13396.304</c:v>
                </c:pt>
                <c:pt idx="10">
                  <c:v>14112.762000000002</c:v>
                </c:pt>
                <c:pt idx="11">
                  <c:v>11902.171</c:v>
                </c:pt>
                <c:pt idx="12">
                  <c:v>11375.394</c:v>
                </c:pt>
                <c:pt idx="13">
                  <c:v>12261.652</c:v>
                </c:pt>
                <c:pt idx="14">
                  <c:v>12709.43</c:v>
                </c:pt>
                <c:pt idx="15">
                  <c:v>10632.145</c:v>
                </c:pt>
                <c:pt idx="16">
                  <c:v>13351.574000000002</c:v>
                </c:pt>
                <c:pt idx="17">
                  <c:v>17725.111999999997</c:v>
                </c:pt>
                <c:pt idx="18">
                  <c:v>15364.753000000002</c:v>
                </c:pt>
                <c:pt idx="19">
                  <c:v>14250.716</c:v>
                </c:pt>
                <c:pt idx="20">
                  <c:v>13492.689</c:v>
                </c:pt>
                <c:pt idx="21">
                  <c:v>13656.59</c:v>
                </c:pt>
                <c:pt idx="22">
                  <c:v>9026.4749999999985</c:v>
                </c:pt>
                <c:pt idx="23">
                  <c:v>13503.441999999997</c:v>
                </c:pt>
                <c:pt idx="24">
                  <c:v>13711.527</c:v>
                </c:pt>
                <c:pt idx="25">
                  <c:v>13101.701999999997</c:v>
                </c:pt>
                <c:pt idx="26">
                  <c:v>11531.453</c:v>
                </c:pt>
                <c:pt idx="27">
                  <c:v>12556.121999999998</c:v>
                </c:pt>
                <c:pt idx="28">
                  <c:v>13253.859999999999</c:v>
                </c:pt>
                <c:pt idx="29">
                  <c:v>14575.699000000002</c:v>
                </c:pt>
                <c:pt idx="30">
                  <c:v>14792.992</c:v>
                </c:pt>
                <c:pt idx="31">
                  <c:v>12766.743000000002</c:v>
                </c:pt>
                <c:pt idx="32">
                  <c:v>12169.612999999998</c:v>
                </c:pt>
                <c:pt idx="33">
                  <c:v>13698.531000000003</c:v>
                </c:pt>
                <c:pt idx="34">
                  <c:v>13135.200999999997</c:v>
                </c:pt>
                <c:pt idx="35">
                  <c:v>13056.239000000001</c:v>
                </c:pt>
                <c:pt idx="36">
                  <c:v>13164.437</c:v>
                </c:pt>
                <c:pt idx="37">
                  <c:v>13044.391</c:v>
                </c:pt>
                <c:pt idx="38">
                  <c:v>12692.136</c:v>
                </c:pt>
                <c:pt idx="39">
                  <c:v>14441.141000000001</c:v>
                </c:pt>
                <c:pt idx="40">
                  <c:v>14416.359999999999</c:v>
                </c:pt>
                <c:pt idx="41">
                  <c:v>13227.494000000002</c:v>
                </c:pt>
                <c:pt idx="42">
                  <c:v>13421.768</c:v>
                </c:pt>
                <c:pt idx="43">
                  <c:v>13498.130000000001</c:v>
                </c:pt>
                <c:pt idx="44">
                  <c:v>12966.965999999999</c:v>
                </c:pt>
                <c:pt idx="45">
                  <c:v>15361.125</c:v>
                </c:pt>
                <c:pt idx="46">
                  <c:v>13846.248000000001</c:v>
                </c:pt>
                <c:pt idx="47">
                  <c:v>12622.825000000001</c:v>
                </c:pt>
                <c:pt idx="48">
                  <c:v>13730.544000000002</c:v>
                </c:pt>
                <c:pt idx="49">
                  <c:v>14651.424000000003</c:v>
                </c:pt>
                <c:pt idx="50">
                  <c:v>16069.406000000001</c:v>
                </c:pt>
                <c:pt idx="51">
                  <c:v>12968.132000000001</c:v>
                </c:pt>
                <c:pt idx="52">
                  <c:v>11633.144000000002</c:v>
                </c:pt>
                <c:pt idx="53">
                  <c:v>13160.097</c:v>
                </c:pt>
                <c:pt idx="54">
                  <c:v>10281.786</c:v>
                </c:pt>
                <c:pt idx="55">
                  <c:v>12689.393</c:v>
                </c:pt>
                <c:pt idx="56">
                  <c:v>12903.804999999998</c:v>
                </c:pt>
                <c:pt idx="57">
                  <c:v>13098.348</c:v>
                </c:pt>
                <c:pt idx="58">
                  <c:v>13144.262000000002</c:v>
                </c:pt>
                <c:pt idx="59">
                  <c:v>11556.903</c:v>
                </c:pt>
                <c:pt idx="60">
                  <c:v>12197.223000000002</c:v>
                </c:pt>
                <c:pt idx="61">
                  <c:v>13524.184999999998</c:v>
                </c:pt>
                <c:pt idx="62">
                  <c:v>13156.968999999996</c:v>
                </c:pt>
                <c:pt idx="63">
                  <c:v>14345.741000000002</c:v>
                </c:pt>
                <c:pt idx="64">
                  <c:v>14398.351000000001</c:v>
                </c:pt>
                <c:pt idx="65">
                  <c:v>12861.272000000003</c:v>
                </c:pt>
                <c:pt idx="66">
                  <c:v>12561.222000000002</c:v>
                </c:pt>
                <c:pt idx="67">
                  <c:v>12616.054999999998</c:v>
                </c:pt>
                <c:pt idx="68">
                  <c:v>13209.92</c:v>
                </c:pt>
                <c:pt idx="69">
                  <c:v>13145.656999999996</c:v>
                </c:pt>
                <c:pt idx="70">
                  <c:v>11720.522000000003</c:v>
                </c:pt>
                <c:pt idx="71">
                  <c:v>11426.612999999998</c:v>
                </c:pt>
                <c:pt idx="72">
                  <c:v>12016.757</c:v>
                </c:pt>
                <c:pt idx="73">
                  <c:v>12125.182000000003</c:v>
                </c:pt>
                <c:pt idx="74">
                  <c:v>11471.220000000001</c:v>
                </c:pt>
                <c:pt idx="75">
                  <c:v>11302.816000000001</c:v>
                </c:pt>
                <c:pt idx="76">
                  <c:v>11071.751</c:v>
                </c:pt>
                <c:pt idx="77">
                  <c:v>11561.112999999998</c:v>
                </c:pt>
                <c:pt idx="78">
                  <c:v>11408.308000000001</c:v>
                </c:pt>
                <c:pt idx="79">
                  <c:v>12227.18</c:v>
                </c:pt>
                <c:pt idx="80">
                  <c:v>12042.394</c:v>
                </c:pt>
                <c:pt idx="81">
                  <c:v>11689.955999999998</c:v>
                </c:pt>
                <c:pt idx="82">
                  <c:v>12298.904</c:v>
                </c:pt>
                <c:pt idx="83">
                  <c:v>12328.016</c:v>
                </c:pt>
                <c:pt idx="84">
                  <c:v>12360.643000000002</c:v>
                </c:pt>
                <c:pt idx="85">
                  <c:v>12476.311</c:v>
                </c:pt>
                <c:pt idx="86">
                  <c:v>13064.879000000001</c:v>
                </c:pt>
                <c:pt idx="87">
                  <c:v>11309.243000000002</c:v>
                </c:pt>
                <c:pt idx="88">
                  <c:v>13176.081</c:v>
                </c:pt>
                <c:pt idx="89">
                  <c:v>12774.040999999997</c:v>
                </c:pt>
                <c:pt idx="90">
                  <c:v>11679.103999999998</c:v>
                </c:pt>
                <c:pt idx="91">
                  <c:v>11652.258</c:v>
                </c:pt>
                <c:pt idx="92">
                  <c:v>11242.562</c:v>
                </c:pt>
                <c:pt idx="93">
                  <c:v>13566.18</c:v>
                </c:pt>
                <c:pt idx="94">
                  <c:v>12729.861000000001</c:v>
                </c:pt>
                <c:pt idx="95">
                  <c:v>13945.982</c:v>
                </c:pt>
                <c:pt idx="96">
                  <c:v>11889.130999999998</c:v>
                </c:pt>
                <c:pt idx="97">
                  <c:v>12647.51</c:v>
                </c:pt>
                <c:pt idx="98">
                  <c:v>12337.644000000002</c:v>
                </c:pt>
                <c:pt idx="99">
                  <c:v>12772.191000000003</c:v>
                </c:pt>
                <c:pt idx="100">
                  <c:v>12321.771000000002</c:v>
                </c:pt>
                <c:pt idx="101">
                  <c:v>12703.25</c:v>
                </c:pt>
                <c:pt idx="102">
                  <c:v>13426.29</c:v>
                </c:pt>
                <c:pt idx="103">
                  <c:v>12652.812</c:v>
                </c:pt>
                <c:pt idx="104">
                  <c:v>12065.642000000002</c:v>
                </c:pt>
                <c:pt idx="105">
                  <c:v>10568.730000000001</c:v>
                </c:pt>
                <c:pt idx="106">
                  <c:v>11929.438</c:v>
                </c:pt>
                <c:pt idx="107">
                  <c:v>11778.06</c:v>
                </c:pt>
                <c:pt idx="108">
                  <c:v>11240.471</c:v>
                </c:pt>
                <c:pt idx="109">
                  <c:v>12031.59</c:v>
                </c:pt>
                <c:pt idx="110">
                  <c:v>12172.915000000001</c:v>
                </c:pt>
                <c:pt idx="111">
                  <c:v>12446.287</c:v>
                </c:pt>
                <c:pt idx="112">
                  <c:v>12243.49</c:v>
                </c:pt>
                <c:pt idx="113">
                  <c:v>12495.549000000003</c:v>
                </c:pt>
                <c:pt idx="114">
                  <c:v>12997.44</c:v>
                </c:pt>
                <c:pt idx="115">
                  <c:v>12533.236999999997</c:v>
                </c:pt>
                <c:pt idx="116">
                  <c:v>10383.592000000002</c:v>
                </c:pt>
                <c:pt idx="117">
                  <c:v>12901.151</c:v>
                </c:pt>
                <c:pt idx="118">
                  <c:v>11660.596</c:v>
                </c:pt>
                <c:pt idx="119">
                  <c:v>12402.717000000002</c:v>
                </c:pt>
                <c:pt idx="120">
                  <c:v>10751.021000000002</c:v>
                </c:pt>
                <c:pt idx="121">
                  <c:v>11992.876999999999</c:v>
                </c:pt>
                <c:pt idx="122">
                  <c:v>11041.909</c:v>
                </c:pt>
                <c:pt idx="123">
                  <c:v>11252.901</c:v>
                </c:pt>
                <c:pt idx="124">
                  <c:v>11227.415999999996</c:v>
                </c:pt>
                <c:pt idx="125">
                  <c:v>11216.351000000001</c:v>
                </c:pt>
                <c:pt idx="126">
                  <c:v>11104.616</c:v>
                </c:pt>
                <c:pt idx="127">
                  <c:v>12082.266</c:v>
                </c:pt>
                <c:pt idx="128">
                  <c:v>11700.789000000002</c:v>
                </c:pt>
                <c:pt idx="129">
                  <c:v>12125.263000000003</c:v>
                </c:pt>
                <c:pt idx="130">
                  <c:v>11652.267</c:v>
                </c:pt>
                <c:pt idx="131">
                  <c:v>11444.638999999997</c:v>
                </c:pt>
                <c:pt idx="132">
                  <c:v>13291.977000000001</c:v>
                </c:pt>
                <c:pt idx="133">
                  <c:v>12653.097</c:v>
                </c:pt>
                <c:pt idx="134">
                  <c:v>11345.093999999997</c:v>
                </c:pt>
                <c:pt idx="135">
                  <c:v>11115.341</c:v>
                </c:pt>
                <c:pt idx="136">
                  <c:v>9251.99</c:v>
                </c:pt>
                <c:pt idx="137">
                  <c:v>11862.629000000003</c:v>
                </c:pt>
                <c:pt idx="138">
                  <c:v>12302.981</c:v>
                </c:pt>
              </c:numCache>
            </c:numRef>
          </c:yVal>
          <c:smooth val="1"/>
        </c:ser>
        <c:ser>
          <c:idx val="2"/>
          <c:order val="2"/>
          <c:tx>
            <c:v>Σχ.10.2β-γ</c:v>
          </c:tx>
          <c:spPr>
            <a:ln w="15875">
              <a:solidFill>
                <a:schemeClr val="accent3">
                  <a:lumMod val="50000"/>
                </a:schemeClr>
              </a:solidFill>
              <a:prstDash val="dash"/>
            </a:ln>
          </c:spPr>
          <c:marker>
            <c:symbol val="none"/>
          </c:marker>
          <c:xVal>
            <c:numRef>
              <c:f>neo!$BR$204:$BR$581</c:f>
              <c:numCache>
                <c:formatCode>0</c:formatCode>
                <c:ptCount val="378"/>
                <c:pt idx="0">
                  <c:v>14733.450999999995</c:v>
                </c:pt>
                <c:pt idx="1">
                  <c:v>14731.939</c:v>
                </c:pt>
                <c:pt idx="2">
                  <c:v>14730.444000000001</c:v>
                </c:pt>
                <c:pt idx="3">
                  <c:v>14728.944000000001</c:v>
                </c:pt>
                <c:pt idx="4">
                  <c:v>14727.447</c:v>
                </c:pt>
                <c:pt idx="5">
                  <c:v>14725.941000000003</c:v>
                </c:pt>
                <c:pt idx="6">
                  <c:v>14724.449000000002</c:v>
                </c:pt>
                <c:pt idx="7">
                  <c:v>14722.964999999998</c:v>
                </c:pt>
                <c:pt idx="8">
                  <c:v>14721.468000000001</c:v>
                </c:pt>
                <c:pt idx="9">
                  <c:v>14719.967000000001</c:v>
                </c:pt>
                <c:pt idx="10">
                  <c:v>14718.456999999999</c:v>
                </c:pt>
                <c:pt idx="11">
                  <c:v>14716.96</c:v>
                </c:pt>
                <c:pt idx="12">
                  <c:v>14715.432000000003</c:v>
                </c:pt>
                <c:pt idx="13">
                  <c:v>14713.933999999997</c:v>
                </c:pt>
                <c:pt idx="14">
                  <c:v>14712.454</c:v>
                </c:pt>
                <c:pt idx="15">
                  <c:v>14710.951999999996</c:v>
                </c:pt>
                <c:pt idx="16">
                  <c:v>14709.450999999995</c:v>
                </c:pt>
                <c:pt idx="17">
                  <c:v>14707.960999999996</c:v>
                </c:pt>
                <c:pt idx="18">
                  <c:v>14706.438</c:v>
                </c:pt>
                <c:pt idx="19">
                  <c:v>14704.939</c:v>
                </c:pt>
                <c:pt idx="20">
                  <c:v>14703.447</c:v>
                </c:pt>
                <c:pt idx="21">
                  <c:v>14701.967000000001</c:v>
                </c:pt>
                <c:pt idx="22">
                  <c:v>14700.472</c:v>
                </c:pt>
                <c:pt idx="23">
                  <c:v>14698.981</c:v>
                </c:pt>
                <c:pt idx="24">
                  <c:v>14697.465999999999</c:v>
                </c:pt>
                <c:pt idx="25">
                  <c:v>14695.964</c:v>
                </c:pt>
                <c:pt idx="26">
                  <c:v>14694.451999999996</c:v>
                </c:pt>
                <c:pt idx="27">
                  <c:v>14692.941999999997</c:v>
                </c:pt>
                <c:pt idx="28">
                  <c:v>14689.968000000001</c:v>
                </c:pt>
                <c:pt idx="29">
                  <c:v>14688.459000000001</c:v>
                </c:pt>
                <c:pt idx="30">
                  <c:v>14686.963</c:v>
                </c:pt>
                <c:pt idx="31">
                  <c:v>14683.968999999996</c:v>
                </c:pt>
                <c:pt idx="32">
                  <c:v>14682.450999999995</c:v>
                </c:pt>
                <c:pt idx="33">
                  <c:v>14680.965999999999</c:v>
                </c:pt>
                <c:pt idx="34">
                  <c:v>14679.5</c:v>
                </c:pt>
                <c:pt idx="35">
                  <c:v>14677.953</c:v>
                </c:pt>
                <c:pt idx="36">
                  <c:v>14670.472</c:v>
                </c:pt>
                <c:pt idx="37">
                  <c:v>14668.965999999999</c:v>
                </c:pt>
                <c:pt idx="38">
                  <c:v>14667.481</c:v>
                </c:pt>
                <c:pt idx="39">
                  <c:v>14665.968000000001</c:v>
                </c:pt>
                <c:pt idx="40">
                  <c:v>14664.468999999996</c:v>
                </c:pt>
                <c:pt idx="41">
                  <c:v>14662.968999999996</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14641.964999999998</c:v>
                </c:pt>
                <c:pt idx="56">
                  <c:v>14638.965999999999</c:v>
                </c:pt>
                <c:pt idx="57">
                  <c:v>14637.467000000001</c:v>
                </c:pt>
                <c:pt idx="58">
                  <c:v>14636.005999999996</c:v>
                </c:pt>
                <c:pt idx="59">
                  <c:v>14634.474999999999</c:v>
                </c:pt>
                <c:pt idx="60">
                  <c:v>14632.985000000001</c:v>
                </c:pt>
                <c:pt idx="61">
                  <c:v>14631.484</c:v>
                </c:pt>
                <c:pt idx="62">
                  <c:v>14629.972</c:v>
                </c:pt>
                <c:pt idx="63">
                  <c:v>14628.478999999996</c:v>
                </c:pt>
                <c:pt idx="64">
                  <c:v>14627.009</c:v>
                </c:pt>
                <c:pt idx="65">
                  <c:v>14625.503000000002</c:v>
                </c:pt>
                <c:pt idx="66">
                  <c:v>14623.98</c:v>
                </c:pt>
                <c:pt idx="67">
                  <c:v>14622.5</c:v>
                </c:pt>
                <c:pt idx="68">
                  <c:v>14620.995000000001</c:v>
                </c:pt>
                <c:pt idx="69">
                  <c:v>14619.478999999996</c:v>
                </c:pt>
                <c:pt idx="70">
                  <c:v>14618.004999999997</c:v>
                </c:pt>
                <c:pt idx="71">
                  <c:v>14616.513000000003</c:v>
                </c:pt>
                <c:pt idx="72">
                  <c:v>14604.522999999997</c:v>
                </c:pt>
                <c:pt idx="73">
                  <c:v>14602.986000000001</c:v>
                </c:pt>
                <c:pt idx="74">
                  <c:v>14601.496999999996</c:v>
                </c:pt>
                <c:pt idx="75">
                  <c:v>14599.992</c:v>
                </c:pt>
                <c:pt idx="76">
                  <c:v>14598.485000000001</c:v>
                </c:pt>
                <c:pt idx="77">
                  <c:v>14596.989</c:v>
                </c:pt>
                <c:pt idx="78">
                  <c:v>14595.495000000001</c:v>
                </c:pt>
                <c:pt idx="79">
                  <c:v>14593.984</c:v>
                </c:pt>
                <c:pt idx="80">
                  <c:v>14592.49</c:v>
                </c:pt>
                <c:pt idx="81">
                  <c:v>14591.004999999997</c:v>
                </c:pt>
                <c:pt idx="82">
                  <c:v>14589.48</c:v>
                </c:pt>
                <c:pt idx="83">
                  <c:v>14587.977000000001</c:v>
                </c:pt>
                <c:pt idx="84">
                  <c:v>14586.508</c:v>
                </c:pt>
                <c:pt idx="85">
                  <c:v>14584.987999999996</c:v>
                </c:pt>
                <c:pt idx="86">
                  <c:v>14583.511</c:v>
                </c:pt>
                <c:pt idx="87">
                  <c:v>14581.994000000002</c:v>
                </c:pt>
                <c:pt idx="88">
                  <c:v>14580.477999999996</c:v>
                </c:pt>
                <c:pt idx="89">
                  <c:v>14579.009</c:v>
                </c:pt>
                <c:pt idx="90">
                  <c:v>14577.496999999996</c:v>
                </c:pt>
                <c:pt idx="91">
                  <c:v>14575.981</c:v>
                </c:pt>
                <c:pt idx="92">
                  <c:v>14574.496999999996</c:v>
                </c:pt>
                <c:pt idx="93">
                  <c:v>14572.989</c:v>
                </c:pt>
                <c:pt idx="94">
                  <c:v>14571.504999999997</c:v>
                </c:pt>
                <c:pt idx="95">
                  <c:v>14570</c:v>
                </c:pt>
                <c:pt idx="96">
                  <c:v>14568.489</c:v>
                </c:pt>
                <c:pt idx="97">
                  <c:v>14566.998</c:v>
                </c:pt>
                <c:pt idx="98">
                  <c:v>14565.501</c:v>
                </c:pt>
                <c:pt idx="99">
                  <c:v>14563.994000000002</c:v>
                </c:pt>
                <c:pt idx="100">
                  <c:v>14562.513000000003</c:v>
                </c:pt>
                <c:pt idx="101">
                  <c:v>14560.993</c:v>
                </c:pt>
                <c:pt idx="102">
                  <c:v>14559.491</c:v>
                </c:pt>
                <c:pt idx="103">
                  <c:v>14558.004999999997</c:v>
                </c:pt>
                <c:pt idx="104">
                  <c:v>14556.484</c:v>
                </c:pt>
                <c:pt idx="105">
                  <c:v>14554.987999999996</c:v>
                </c:pt>
                <c:pt idx="106">
                  <c:v>14553.494000000002</c:v>
                </c:pt>
                <c:pt idx="107">
                  <c:v>14551.992</c:v>
                </c:pt>
                <c:pt idx="108">
                  <c:v>14550.494000000002</c:v>
                </c:pt>
                <c:pt idx="109">
                  <c:v>14548.998</c:v>
                </c:pt>
                <c:pt idx="117">
                  <c:v>14547.491</c:v>
                </c:pt>
                <c:pt idx="118">
                  <c:v>14546.005999999996</c:v>
                </c:pt>
                <c:pt idx="119">
                  <c:v>14544.507</c:v>
                </c:pt>
                <c:pt idx="120">
                  <c:v>14543.008</c:v>
                </c:pt>
                <c:pt idx="121">
                  <c:v>14541.485000000001</c:v>
                </c:pt>
                <c:pt idx="122">
                  <c:v>14539.987999999996</c:v>
                </c:pt>
                <c:pt idx="123">
                  <c:v>14538.494000000002</c:v>
                </c:pt>
                <c:pt idx="124">
                  <c:v>14537.011</c:v>
                </c:pt>
                <c:pt idx="125">
                  <c:v>14535.518</c:v>
                </c:pt>
                <c:pt idx="126">
                  <c:v>14534</c:v>
                </c:pt>
                <c:pt idx="127">
                  <c:v>14532.489</c:v>
                </c:pt>
                <c:pt idx="128">
                  <c:v>14530.995999999996</c:v>
                </c:pt>
                <c:pt idx="129">
                  <c:v>14529.513000000003</c:v>
                </c:pt>
                <c:pt idx="130">
                  <c:v>14528.004999999997</c:v>
                </c:pt>
                <c:pt idx="131">
                  <c:v>14526.505999999996</c:v>
                </c:pt>
                <c:pt idx="132">
                  <c:v>14524.986999999996</c:v>
                </c:pt>
                <c:pt idx="133">
                  <c:v>14523.51</c:v>
                </c:pt>
                <c:pt idx="134">
                  <c:v>14521.993</c:v>
                </c:pt>
                <c:pt idx="135">
                  <c:v>14520.502</c:v>
                </c:pt>
                <c:pt idx="136">
                  <c:v>14518.99</c:v>
                </c:pt>
                <c:pt idx="137">
                  <c:v>14517.531999999997</c:v>
                </c:pt>
                <c:pt idx="138">
                  <c:v>14516.025</c:v>
                </c:pt>
                <c:pt idx="139" formatCode="0.0">
                  <c:v>14488.987999999996</c:v>
                </c:pt>
                <c:pt idx="140" formatCode="0.0">
                  <c:v>14487.486999999996</c:v>
                </c:pt>
                <c:pt idx="141" formatCode="0.0">
                  <c:v>14485.995999999996</c:v>
                </c:pt>
                <c:pt idx="142" formatCode="0.0">
                  <c:v>14484.48</c:v>
                </c:pt>
                <c:pt idx="143" formatCode="0.0">
                  <c:v>14482.984</c:v>
                </c:pt>
                <c:pt idx="144" formatCode="0.0">
                  <c:v>14481.493</c:v>
                </c:pt>
                <c:pt idx="145" formatCode="0.0">
                  <c:v>14480.007</c:v>
                </c:pt>
                <c:pt idx="146" formatCode="0.0">
                  <c:v>14478.495999999996</c:v>
                </c:pt>
                <c:pt idx="147" formatCode="0.0">
                  <c:v>14476.995000000001</c:v>
                </c:pt>
                <c:pt idx="148" formatCode="0.0">
                  <c:v>14475.52</c:v>
                </c:pt>
                <c:pt idx="149" formatCode="0.0">
                  <c:v>14474</c:v>
                </c:pt>
                <c:pt idx="150" formatCode="0.0">
                  <c:v>14472.504999999997</c:v>
                </c:pt>
                <c:pt idx="151" formatCode="0.0">
                  <c:v>14470.987999999996</c:v>
                </c:pt>
                <c:pt idx="152" formatCode="0.0">
                  <c:v>14469.495999999996</c:v>
                </c:pt>
                <c:pt idx="153" formatCode="0.0">
                  <c:v>14468.001</c:v>
                </c:pt>
                <c:pt idx="154" formatCode="0.0">
                  <c:v>14466.502</c:v>
                </c:pt>
                <c:pt idx="155" formatCode="0.0">
                  <c:v>14465.004000000003</c:v>
                </c:pt>
                <c:pt idx="156" formatCode="0.0">
                  <c:v>14463.521000000002</c:v>
                </c:pt>
                <c:pt idx="157" formatCode="0.0">
                  <c:v>14462.017</c:v>
                </c:pt>
                <c:pt idx="158" formatCode="0.0">
                  <c:v>14460.507</c:v>
                </c:pt>
                <c:pt idx="159" formatCode="0.0">
                  <c:v>14459.028</c:v>
                </c:pt>
                <c:pt idx="160" formatCode="0.0">
                  <c:v>14457.491</c:v>
                </c:pt>
                <c:pt idx="161" formatCode="0.0">
                  <c:v>14456.012000000002</c:v>
                </c:pt>
                <c:pt idx="162" formatCode="0.0">
                  <c:v>14454.51</c:v>
                </c:pt>
                <c:pt idx="163" formatCode="0.0">
                  <c:v>14453.025</c:v>
                </c:pt>
                <c:pt idx="164" formatCode="0.0">
                  <c:v>14451.504000000003</c:v>
                </c:pt>
                <c:pt idx="165" formatCode="0.0">
                  <c:v>14448.504999999997</c:v>
                </c:pt>
                <c:pt idx="166" formatCode="0.0">
                  <c:v>14447.004000000003</c:v>
                </c:pt>
                <c:pt idx="167" formatCode="0.0">
                  <c:v>14445.505999999996</c:v>
                </c:pt>
                <c:pt idx="168" formatCode="0.0">
                  <c:v>14444.009</c:v>
                </c:pt>
                <c:pt idx="169" formatCode="0.0">
                  <c:v>14442.51</c:v>
                </c:pt>
                <c:pt idx="170" formatCode="0.0">
                  <c:v>14441.026</c:v>
                </c:pt>
                <c:pt idx="171" formatCode="0.0">
                  <c:v>14439.51</c:v>
                </c:pt>
                <c:pt idx="172" formatCode="0.0">
                  <c:v>14438.025</c:v>
                </c:pt>
                <c:pt idx="173" formatCode="0.0">
                  <c:v>14436.514999999998</c:v>
                </c:pt>
                <c:pt idx="174" formatCode="0.0">
                  <c:v>14435.025</c:v>
                </c:pt>
                <c:pt idx="175" formatCode="0.0">
                  <c:v>14433.507</c:v>
                </c:pt>
                <c:pt idx="176" formatCode="0.0">
                  <c:v>14432.009</c:v>
                </c:pt>
                <c:pt idx="177" formatCode="0.0">
                  <c:v>14430.5</c:v>
                </c:pt>
                <c:pt idx="178" formatCode="0.0">
                  <c:v>14429.003000000002</c:v>
                </c:pt>
                <c:pt idx="179" formatCode="0.0">
                  <c:v>14427.523999999998</c:v>
                </c:pt>
                <c:pt idx="180" formatCode="0.0">
                  <c:v>14424.513000000003</c:v>
                </c:pt>
                <c:pt idx="181" formatCode="0.0">
                  <c:v>14423.022000000003</c:v>
                </c:pt>
                <c:pt idx="182" formatCode="0.0">
                  <c:v>14421.519</c:v>
                </c:pt>
                <c:pt idx="183" formatCode="0.0">
                  <c:v>14420.032999999998</c:v>
                </c:pt>
                <c:pt idx="184" formatCode="0.0">
                  <c:v>14418.521000000002</c:v>
                </c:pt>
                <c:pt idx="185" formatCode="0.0">
                  <c:v>14417.016</c:v>
                </c:pt>
                <c:pt idx="186" formatCode="0.0">
                  <c:v>14415.514999999998</c:v>
                </c:pt>
                <c:pt idx="187" formatCode="0.0">
                  <c:v>14414.031000000003</c:v>
                </c:pt>
                <c:pt idx="188" formatCode="0.0">
                  <c:v>14412.51</c:v>
                </c:pt>
                <c:pt idx="189" formatCode="0.0">
                  <c:v>14411.014999999998</c:v>
                </c:pt>
                <c:pt idx="190" formatCode="0.0">
                  <c:v>14409.525</c:v>
                </c:pt>
                <c:pt idx="191" formatCode="0.0">
                  <c:v>14408.040999999997</c:v>
                </c:pt>
                <c:pt idx="192" formatCode="0.0">
                  <c:v>14406.539000000002</c:v>
                </c:pt>
                <c:pt idx="193" formatCode="0.0">
                  <c:v>14405.039000000002</c:v>
                </c:pt>
                <c:pt idx="194" formatCode="0.0">
                  <c:v>14403.539000000002</c:v>
                </c:pt>
                <c:pt idx="195" formatCode="0.0">
                  <c:v>14402.027</c:v>
                </c:pt>
                <c:pt idx="196" formatCode="0.0">
                  <c:v>14400.531000000003</c:v>
                </c:pt>
                <c:pt idx="197" formatCode="0.0">
                  <c:v>14399.040999999997</c:v>
                </c:pt>
                <c:pt idx="198" formatCode="0.0">
                  <c:v>14397.535</c:v>
                </c:pt>
                <c:pt idx="199" formatCode="0.0">
                  <c:v>14396.027</c:v>
                </c:pt>
                <c:pt idx="200" formatCode="0.0">
                  <c:v>14394.529</c:v>
                </c:pt>
                <c:pt idx="204" formatCode="0.0">
                  <c:v>14391.541999999998</c:v>
                </c:pt>
                <c:pt idx="205" formatCode="0.0">
                  <c:v>14390.037</c:v>
                </c:pt>
                <c:pt idx="206" formatCode="0.0">
                  <c:v>14388.554999999998</c:v>
                </c:pt>
                <c:pt idx="207" formatCode="0.0">
                  <c:v>14387.027</c:v>
                </c:pt>
                <c:pt idx="208" formatCode="0.0">
                  <c:v>14385.531000000003</c:v>
                </c:pt>
                <c:pt idx="209" formatCode="0.0">
                  <c:v>14384.032999999998</c:v>
                </c:pt>
                <c:pt idx="210" formatCode="0.0">
                  <c:v>14382.540999999997</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14367.539000000002</c:v>
                </c:pt>
                <c:pt idx="221" formatCode="0.0">
                  <c:v>14366.038</c:v>
                </c:pt>
                <c:pt idx="222" formatCode="0.0">
                  <c:v>14364.538</c:v>
                </c:pt>
                <c:pt idx="223" formatCode="0.0">
                  <c:v>14363.058999999996</c:v>
                </c:pt>
                <c:pt idx="224" formatCode="0.0">
                  <c:v>14361.546</c:v>
                </c:pt>
                <c:pt idx="225" formatCode="0.0">
                  <c:v>14360.048000000003</c:v>
                </c:pt>
                <c:pt idx="226" formatCode="0.0">
                  <c:v>14358.531999999997</c:v>
                </c:pt>
                <c:pt idx="227" formatCode="0.0">
                  <c:v>14357.045</c:v>
                </c:pt>
                <c:pt idx="228" formatCode="0.0">
                  <c:v>14355.540999999997</c:v>
                </c:pt>
                <c:pt idx="229" formatCode="0.0">
                  <c:v>14354.049000000003</c:v>
                </c:pt>
                <c:pt idx="230" formatCode="0.0">
                  <c:v>14352.538</c:v>
                </c:pt>
                <c:pt idx="231" formatCode="0.0">
                  <c:v>14351.037</c:v>
                </c:pt>
                <c:pt idx="232" formatCode="0.0">
                  <c:v>14349.563</c:v>
                </c:pt>
                <c:pt idx="233" formatCode="0.0">
                  <c:v>14348.040999999997</c:v>
                </c:pt>
                <c:pt idx="234" formatCode="0.0">
                  <c:v>14346.538</c:v>
                </c:pt>
                <c:pt idx="235" formatCode="0.0">
                  <c:v>14345.063</c:v>
                </c:pt>
                <c:pt idx="236" formatCode="0.0">
                  <c:v>14343.557000000001</c:v>
                </c:pt>
                <c:pt idx="237" formatCode="0.0">
                  <c:v>14342.054</c:v>
                </c:pt>
                <c:pt idx="238" formatCode="0.0">
                  <c:v>14340.548000000003</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14330.043000000001</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14316.543000000001</c:v>
                </c:pt>
                <c:pt idx="255" formatCode="0.0">
                  <c:v>14315.046</c:v>
                </c:pt>
                <c:pt idx="256" formatCode="0.0">
                  <c:v>14313.558999999996</c:v>
                </c:pt>
                <c:pt idx="257" formatCode="0.0">
                  <c:v>14312.052</c:v>
                </c:pt>
                <c:pt idx="258" formatCode="0.0">
                  <c:v>14310.564</c:v>
                </c:pt>
                <c:pt idx="259" formatCode="0.0">
                  <c:v>14309.066000000001</c:v>
                </c:pt>
                <c:pt idx="260" formatCode="0.0">
                  <c:v>14307.574000000002</c:v>
                </c:pt>
                <c:pt idx="261" formatCode="0.0">
                  <c:v>14306.062</c:v>
                </c:pt>
                <c:pt idx="262" formatCode="0.0">
                  <c:v>14304.575999999995</c:v>
                </c:pt>
                <c:pt idx="263" formatCode="0.0">
                  <c:v>14303.058999999996</c:v>
                </c:pt>
                <c:pt idx="264" formatCode="0.0">
                  <c:v>14301.584000000003</c:v>
                </c:pt>
                <c:pt idx="265" formatCode="0.0">
                  <c:v>14300.058000000001</c:v>
                </c:pt>
                <c:pt idx="266" formatCode="0.0">
                  <c:v>14298.576999999996</c:v>
                </c:pt>
                <c:pt idx="267" formatCode="0.0">
                  <c:v>14297.058999999996</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14285.066999999995</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14273.066999999995</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14261.058999999996</c:v>
                </c:pt>
                <c:pt idx="291" formatCode="0.0">
                  <c:v>14259.561</c:v>
                </c:pt>
                <c:pt idx="292" formatCode="0.0">
                  <c:v>14258.092000000002</c:v>
                </c:pt>
                <c:pt idx="293" formatCode="0.0">
                  <c:v>14256.573</c:v>
                </c:pt>
                <c:pt idx="294" formatCode="0.0">
                  <c:v>14255.094999999998</c:v>
                </c:pt>
                <c:pt idx="295" formatCode="0.0">
                  <c:v>14253.576999999996</c:v>
                </c:pt>
                <c:pt idx="296" formatCode="0.0">
                  <c:v>14252.08</c:v>
                </c:pt>
                <c:pt idx="297" formatCode="0.0">
                  <c:v>14250.574000000002</c:v>
                </c:pt>
                <c:pt idx="298" formatCode="0.0">
                  <c:v>14249.079</c:v>
                </c:pt>
                <c:pt idx="299" formatCode="0.0">
                  <c:v>14247.585999999996</c:v>
                </c:pt>
                <c:pt idx="300" formatCode="0.0">
                  <c:v>14246.094999999998</c:v>
                </c:pt>
                <c:pt idx="301" formatCode="0.0">
                  <c:v>14244.571</c:v>
                </c:pt>
                <c:pt idx="302" formatCode="0.0">
                  <c:v>14243.075000000001</c:v>
                </c:pt>
                <c:pt idx="303" formatCode="0.0">
                  <c:v>14241.584000000003</c:v>
                </c:pt>
                <c:pt idx="304" formatCode="0.0">
                  <c:v>14240.078</c:v>
                </c:pt>
                <c:pt idx="305" formatCode="0.0">
                  <c:v>14238.564</c:v>
                </c:pt>
                <c:pt idx="306" formatCode="0.0">
                  <c:v>14237.093000000003</c:v>
                </c:pt>
                <c:pt idx="307" formatCode="0.0">
                  <c:v>14235.621999999998</c:v>
                </c:pt>
                <c:pt idx="308" formatCode="0.0">
                  <c:v>14234.091</c:v>
                </c:pt>
                <c:pt idx="309" formatCode="0.0">
                  <c:v>14232.57</c:v>
                </c:pt>
                <c:pt idx="310" formatCode="0.0">
                  <c:v>14231.078</c:v>
                </c:pt>
                <c:pt idx="311" formatCode="0.0">
                  <c:v>14229.596</c:v>
                </c:pt>
                <c:pt idx="312" formatCode="0.0">
                  <c:v>14228.093000000003</c:v>
                </c:pt>
                <c:pt idx="313" formatCode="0.0">
                  <c:v>14226.582</c:v>
                </c:pt>
                <c:pt idx="314" formatCode="0.0">
                  <c:v>14225.079</c:v>
                </c:pt>
                <c:pt idx="315" formatCode="0.0">
                  <c:v>14223.594999999998</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14201.093999999997</c:v>
                </c:pt>
                <c:pt idx="331" formatCode="0.0">
                  <c:v>14199.605</c:v>
                </c:pt>
                <c:pt idx="332" formatCode="0.0">
                  <c:v>14198.096</c:v>
                </c:pt>
                <c:pt idx="333" formatCode="0.0">
                  <c:v>14196.591</c:v>
                </c:pt>
                <c:pt idx="334" formatCode="0.0">
                  <c:v>14195.097</c:v>
                </c:pt>
                <c:pt idx="335" formatCode="0.0">
                  <c:v>14193.59</c:v>
                </c:pt>
                <c:pt idx="336" formatCode="0.0">
                  <c:v>14192.102000000003</c:v>
                </c:pt>
                <c:pt idx="337" formatCode="0.0">
                  <c:v>14189.081</c:v>
                </c:pt>
                <c:pt idx="338" formatCode="0.0">
                  <c:v>14187.592000000002</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14171.094999999998</c:v>
                </c:pt>
                <c:pt idx="350" formatCode="0.0">
                  <c:v>14169.602999999997</c:v>
                </c:pt>
                <c:pt idx="351" formatCode="0.0">
                  <c:v>14168.127</c:v>
                </c:pt>
                <c:pt idx="352" formatCode="0.0">
                  <c:v>14166.6</c:v>
                </c:pt>
                <c:pt idx="353" formatCode="0.0">
                  <c:v>14165.091</c:v>
                </c:pt>
                <c:pt idx="354" formatCode="0.0">
                  <c:v>14163.601000000002</c:v>
                </c:pt>
                <c:pt idx="355" formatCode="0.0">
                  <c:v>14162.093999999997</c:v>
                </c:pt>
                <c:pt idx="356" formatCode="0.0">
                  <c:v>14160.609</c:v>
                </c:pt>
                <c:pt idx="357" formatCode="0.0">
                  <c:v>14159.094999999998</c:v>
                </c:pt>
                <c:pt idx="358" formatCode="0.0">
                  <c:v>14157.603999999998</c:v>
                </c:pt>
                <c:pt idx="359" formatCode="0.0">
                  <c:v>14156.138000000003</c:v>
                </c:pt>
                <c:pt idx="360" formatCode="0.0">
                  <c:v>14154.599</c:v>
                </c:pt>
                <c:pt idx="361" formatCode="0.0">
                  <c:v>14153.120999999997</c:v>
                </c:pt>
                <c:pt idx="362" formatCode="0.0">
                  <c:v>14151.59</c:v>
                </c:pt>
                <c:pt idx="363" formatCode="0.0">
                  <c:v>14150.1</c:v>
                </c:pt>
                <c:pt idx="364" formatCode="0.0">
                  <c:v>14148.61</c:v>
                </c:pt>
                <c:pt idx="365" formatCode="0.0">
                  <c:v>14147.116</c:v>
                </c:pt>
                <c:pt idx="366" formatCode="0.0">
                  <c:v>14145.598</c:v>
                </c:pt>
                <c:pt idx="367" formatCode="0.0">
                  <c:v>14144.103999999998</c:v>
                </c:pt>
                <c:pt idx="368" formatCode="0.0">
                  <c:v>14142.597</c:v>
                </c:pt>
                <c:pt idx="369" formatCode="0.0">
                  <c:v>14141.087</c:v>
                </c:pt>
                <c:pt idx="370" formatCode="0.0">
                  <c:v>14139.607</c:v>
                </c:pt>
                <c:pt idx="371" formatCode="0.0">
                  <c:v>14138.111000000003</c:v>
                </c:pt>
                <c:pt idx="372" formatCode="0.0">
                  <c:v>14136.602000000003</c:v>
                </c:pt>
                <c:pt idx="373" formatCode="0.0">
                  <c:v>14135.133000000002</c:v>
                </c:pt>
                <c:pt idx="374" formatCode="0.0">
                  <c:v>14133.594999999998</c:v>
                </c:pt>
                <c:pt idx="375" formatCode="0.0">
                  <c:v>14132.099</c:v>
                </c:pt>
                <c:pt idx="376" formatCode="0.0">
                  <c:v>14130.594999999998</c:v>
                </c:pt>
                <c:pt idx="377" formatCode="0.0">
                  <c:v>14129.103999999998</c:v>
                </c:pt>
              </c:numCache>
            </c:numRef>
          </c:xVal>
          <c:yVal>
            <c:numRef>
              <c:f>neo!$BT$204:$BT$581</c:f>
              <c:numCache>
                <c:formatCode>0.0</c:formatCode>
                <c:ptCount val="378"/>
                <c:pt idx="0">
                  <c:v>13076.361000000001</c:v>
                </c:pt>
                <c:pt idx="1">
                  <c:v>13019.138999999997</c:v>
                </c:pt>
                <c:pt idx="2">
                  <c:v>13358.707</c:v>
                </c:pt>
                <c:pt idx="3">
                  <c:v>11593.824000000002</c:v>
                </c:pt>
                <c:pt idx="4">
                  <c:v>11623.079</c:v>
                </c:pt>
                <c:pt idx="5">
                  <c:v>10613.932000000003</c:v>
                </c:pt>
                <c:pt idx="6">
                  <c:v>11631.317999999996</c:v>
                </c:pt>
                <c:pt idx="7">
                  <c:v>12153.063</c:v>
                </c:pt>
                <c:pt idx="8">
                  <c:v>11520.174999999997</c:v>
                </c:pt>
                <c:pt idx="9">
                  <c:v>13376.592000000002</c:v>
                </c:pt>
                <c:pt idx="10">
                  <c:v>13510.486000000001</c:v>
                </c:pt>
                <c:pt idx="11">
                  <c:v>12935.188</c:v>
                </c:pt>
                <c:pt idx="12">
                  <c:v>13221.5</c:v>
                </c:pt>
                <c:pt idx="13">
                  <c:v>9548.616</c:v>
                </c:pt>
                <c:pt idx="14">
                  <c:v>14223.133000000002</c:v>
                </c:pt>
                <c:pt idx="15">
                  <c:v>11782.942999999997</c:v>
                </c:pt>
                <c:pt idx="16">
                  <c:v>13499.449000000002</c:v>
                </c:pt>
                <c:pt idx="17">
                  <c:v>13232.938</c:v>
                </c:pt>
                <c:pt idx="18">
                  <c:v>12151.061</c:v>
                </c:pt>
                <c:pt idx="19">
                  <c:v>12997.821</c:v>
                </c:pt>
                <c:pt idx="20">
                  <c:v>11479.8</c:v>
                </c:pt>
                <c:pt idx="21">
                  <c:v>10843.716</c:v>
                </c:pt>
                <c:pt idx="22">
                  <c:v>11125.08</c:v>
                </c:pt>
                <c:pt idx="23">
                  <c:v>11322.602000000003</c:v>
                </c:pt>
                <c:pt idx="24">
                  <c:v>11560.322</c:v>
                </c:pt>
                <c:pt idx="25">
                  <c:v>13709.040999999997</c:v>
                </c:pt>
                <c:pt idx="26">
                  <c:v>14732.758</c:v>
                </c:pt>
                <c:pt idx="27">
                  <c:v>13845.549000000003</c:v>
                </c:pt>
                <c:pt idx="28">
                  <c:v>13816.643000000002</c:v>
                </c:pt>
                <c:pt idx="29">
                  <c:v>13324.914000000002</c:v>
                </c:pt>
                <c:pt idx="30">
                  <c:v>13249.705</c:v>
                </c:pt>
                <c:pt idx="31">
                  <c:v>13690.422</c:v>
                </c:pt>
                <c:pt idx="32">
                  <c:v>14013.38</c:v>
                </c:pt>
                <c:pt idx="33">
                  <c:v>13991.6</c:v>
                </c:pt>
                <c:pt idx="34">
                  <c:v>11821.619000000002</c:v>
                </c:pt>
                <c:pt idx="35">
                  <c:v>12822.630000000001</c:v>
                </c:pt>
                <c:pt idx="36">
                  <c:v>14585.518</c:v>
                </c:pt>
                <c:pt idx="37">
                  <c:v>13615.361999999996</c:v>
                </c:pt>
                <c:pt idx="38">
                  <c:v>14273.870999999996</c:v>
                </c:pt>
                <c:pt idx="39">
                  <c:v>12254.09</c:v>
                </c:pt>
                <c:pt idx="40">
                  <c:v>13906.129000000003</c:v>
                </c:pt>
                <c:pt idx="41">
                  <c:v>13550.468999999996</c:v>
                </c:pt>
                <c:pt idx="42">
                  <c:v>13592.352999999996</c:v>
                </c:pt>
                <c:pt idx="43">
                  <c:v>13748.17</c:v>
                </c:pt>
                <c:pt idx="44">
                  <c:v>13652.487999999996</c:v>
                </c:pt>
                <c:pt idx="45">
                  <c:v>14396.634000000002</c:v>
                </c:pt>
                <c:pt idx="46">
                  <c:v>13193.902</c:v>
                </c:pt>
                <c:pt idx="47">
                  <c:v>13080.843000000003</c:v>
                </c:pt>
                <c:pt idx="48">
                  <c:v>13813.173000000003</c:v>
                </c:pt>
                <c:pt idx="49">
                  <c:v>13552.489</c:v>
                </c:pt>
                <c:pt idx="50">
                  <c:v>12941.111999999997</c:v>
                </c:pt>
                <c:pt idx="51">
                  <c:v>13333.563</c:v>
                </c:pt>
                <c:pt idx="52">
                  <c:v>13997.870999999996</c:v>
                </c:pt>
                <c:pt idx="53">
                  <c:v>14583.472</c:v>
                </c:pt>
                <c:pt idx="54">
                  <c:v>11627.066000000001</c:v>
                </c:pt>
                <c:pt idx="55">
                  <c:v>14915.53</c:v>
                </c:pt>
                <c:pt idx="56">
                  <c:v>13897.446</c:v>
                </c:pt>
                <c:pt idx="57">
                  <c:v>14616.605</c:v>
                </c:pt>
                <c:pt idx="58">
                  <c:v>14350.638999999997</c:v>
                </c:pt>
                <c:pt idx="59">
                  <c:v>14025.97</c:v>
                </c:pt>
                <c:pt idx="60">
                  <c:v>14295.986000000001</c:v>
                </c:pt>
                <c:pt idx="61">
                  <c:v>14042.602000000003</c:v>
                </c:pt>
                <c:pt idx="62">
                  <c:v>12691.277</c:v>
                </c:pt>
                <c:pt idx="63">
                  <c:v>11863.391</c:v>
                </c:pt>
                <c:pt idx="64">
                  <c:v>12025.31</c:v>
                </c:pt>
                <c:pt idx="65">
                  <c:v>13104.407999999996</c:v>
                </c:pt>
                <c:pt idx="66">
                  <c:v>12704.001</c:v>
                </c:pt>
                <c:pt idx="67">
                  <c:v>12856.968999999996</c:v>
                </c:pt>
                <c:pt idx="68">
                  <c:v>13053.427</c:v>
                </c:pt>
                <c:pt idx="69">
                  <c:v>12496.96</c:v>
                </c:pt>
                <c:pt idx="70">
                  <c:v>13582.036</c:v>
                </c:pt>
                <c:pt idx="71">
                  <c:v>19949.644</c:v>
                </c:pt>
                <c:pt idx="72">
                  <c:v>11393.532999999998</c:v>
                </c:pt>
                <c:pt idx="73">
                  <c:v>11557.401</c:v>
                </c:pt>
                <c:pt idx="74">
                  <c:v>11452.143000000002</c:v>
                </c:pt>
                <c:pt idx="75">
                  <c:v>11674.616</c:v>
                </c:pt>
                <c:pt idx="76">
                  <c:v>11631.492</c:v>
                </c:pt>
                <c:pt idx="77">
                  <c:v>11970.589</c:v>
                </c:pt>
                <c:pt idx="78">
                  <c:v>11803.592000000002</c:v>
                </c:pt>
                <c:pt idx="79">
                  <c:v>12039.906999999996</c:v>
                </c:pt>
                <c:pt idx="80">
                  <c:v>11471.695</c:v>
                </c:pt>
                <c:pt idx="81">
                  <c:v>13188.518</c:v>
                </c:pt>
                <c:pt idx="82">
                  <c:v>13580.436</c:v>
                </c:pt>
                <c:pt idx="83">
                  <c:v>13824.094999999998</c:v>
                </c:pt>
                <c:pt idx="84">
                  <c:v>13650.958000000001</c:v>
                </c:pt>
                <c:pt idx="85">
                  <c:v>12417.31</c:v>
                </c:pt>
                <c:pt idx="86">
                  <c:v>13126.011</c:v>
                </c:pt>
                <c:pt idx="87">
                  <c:v>13017.472</c:v>
                </c:pt>
                <c:pt idx="88">
                  <c:v>16069.412</c:v>
                </c:pt>
                <c:pt idx="89">
                  <c:v>9900.387999999999</c:v>
                </c:pt>
                <c:pt idx="90">
                  <c:v>13116.254000000003</c:v>
                </c:pt>
                <c:pt idx="91">
                  <c:v>14219.300999999996</c:v>
                </c:pt>
                <c:pt idx="92">
                  <c:v>14374.718000000003</c:v>
                </c:pt>
                <c:pt idx="93">
                  <c:v>14320.102999999997</c:v>
                </c:pt>
                <c:pt idx="94">
                  <c:v>12796.462</c:v>
                </c:pt>
                <c:pt idx="95">
                  <c:v>12446.846</c:v>
                </c:pt>
                <c:pt idx="96">
                  <c:v>12889.361000000001</c:v>
                </c:pt>
                <c:pt idx="97">
                  <c:v>13470.718999999997</c:v>
                </c:pt>
                <c:pt idx="98">
                  <c:v>14702.546</c:v>
                </c:pt>
                <c:pt idx="99">
                  <c:v>15530.092000000002</c:v>
                </c:pt>
                <c:pt idx="100">
                  <c:v>16226.737999999998</c:v>
                </c:pt>
                <c:pt idx="101">
                  <c:v>15582.397999999996</c:v>
                </c:pt>
                <c:pt idx="102">
                  <c:v>15146.924000000003</c:v>
                </c:pt>
                <c:pt idx="103">
                  <c:v>13663.347</c:v>
                </c:pt>
                <c:pt idx="104">
                  <c:v>13229.495999999996</c:v>
                </c:pt>
                <c:pt idx="105">
                  <c:v>12752.701999999997</c:v>
                </c:pt>
                <c:pt idx="106">
                  <c:v>13426.623000000001</c:v>
                </c:pt>
                <c:pt idx="107">
                  <c:v>12800.52</c:v>
                </c:pt>
                <c:pt idx="108">
                  <c:v>13791.2</c:v>
                </c:pt>
                <c:pt idx="109">
                  <c:v>14939.893</c:v>
                </c:pt>
                <c:pt idx="110">
                  <c:v>19294.662</c:v>
                </c:pt>
                <c:pt idx="111">
                  <c:v>15283.703000000001</c:v>
                </c:pt>
                <c:pt idx="112">
                  <c:v>14424.57</c:v>
                </c:pt>
                <c:pt idx="113">
                  <c:v>13000.527</c:v>
                </c:pt>
                <c:pt idx="114">
                  <c:v>13860.501</c:v>
                </c:pt>
                <c:pt idx="115">
                  <c:v>11544.163</c:v>
                </c:pt>
                <c:pt idx="116">
                  <c:v>10945.717000000002</c:v>
                </c:pt>
                <c:pt idx="117">
                  <c:v>10088.088</c:v>
                </c:pt>
                <c:pt idx="118">
                  <c:v>9591.0889999999963</c:v>
                </c:pt>
                <c:pt idx="119">
                  <c:v>9090.3029999999962</c:v>
                </c:pt>
                <c:pt idx="120">
                  <c:v>9222.4749999999985</c:v>
                </c:pt>
                <c:pt idx="121">
                  <c:v>8449.0859999999957</c:v>
                </c:pt>
                <c:pt idx="122">
                  <c:v>9355.1990000000005</c:v>
                </c:pt>
                <c:pt idx="123">
                  <c:v>9981.7860000000001</c:v>
                </c:pt>
                <c:pt idx="124">
                  <c:v>9839.6869999999963</c:v>
                </c:pt>
                <c:pt idx="125">
                  <c:v>10105.209000000003</c:v>
                </c:pt>
                <c:pt idx="126">
                  <c:v>9651.2579999999962</c:v>
                </c:pt>
                <c:pt idx="127">
                  <c:v>10059.432000000003</c:v>
                </c:pt>
                <c:pt idx="128">
                  <c:v>8092.5080000000007</c:v>
                </c:pt>
                <c:pt idx="129">
                  <c:v>4049.6320000000001</c:v>
                </c:pt>
                <c:pt idx="130">
                  <c:v>3435.8629999999998</c:v>
                </c:pt>
                <c:pt idx="131">
                  <c:v>5680.3030000000008</c:v>
                </c:pt>
                <c:pt idx="132">
                  <c:v>6502.9749999999995</c:v>
                </c:pt>
                <c:pt idx="133">
                  <c:v>7628.0479999999998</c:v>
                </c:pt>
                <c:pt idx="134">
                  <c:v>5846.7339999999995</c:v>
                </c:pt>
                <c:pt idx="135">
                  <c:v>7255.8090000000002</c:v>
                </c:pt>
                <c:pt idx="136">
                  <c:v>7066.6590000000006</c:v>
                </c:pt>
                <c:pt idx="137">
                  <c:v>7462.1310000000003</c:v>
                </c:pt>
                <c:pt idx="138">
                  <c:v>8559.1929999999975</c:v>
                </c:pt>
                <c:pt idx="139">
                  <c:v>9800.8549999999959</c:v>
                </c:pt>
                <c:pt idx="140">
                  <c:v>10418.491</c:v>
                </c:pt>
                <c:pt idx="141">
                  <c:v>9953.6929999999975</c:v>
                </c:pt>
                <c:pt idx="142">
                  <c:v>9423.5779999999959</c:v>
                </c:pt>
                <c:pt idx="143">
                  <c:v>9637.396999999999</c:v>
                </c:pt>
                <c:pt idx="144">
                  <c:v>9904.5879999999961</c:v>
                </c:pt>
                <c:pt idx="145">
                  <c:v>11512.949000000002</c:v>
                </c:pt>
                <c:pt idx="146">
                  <c:v>12158.458000000001</c:v>
                </c:pt>
                <c:pt idx="147">
                  <c:v>12133.391</c:v>
                </c:pt>
                <c:pt idx="148">
                  <c:v>12256.878000000001</c:v>
                </c:pt>
                <c:pt idx="149">
                  <c:v>11853.657999999996</c:v>
                </c:pt>
                <c:pt idx="150">
                  <c:v>12413.411</c:v>
                </c:pt>
                <c:pt idx="151">
                  <c:v>14103.878000000001</c:v>
                </c:pt>
                <c:pt idx="152">
                  <c:v>13934.334000000003</c:v>
                </c:pt>
                <c:pt idx="153">
                  <c:v>13610.325999999995</c:v>
                </c:pt>
                <c:pt idx="154">
                  <c:v>13091.634000000002</c:v>
                </c:pt>
                <c:pt idx="155">
                  <c:v>9042.9689999999955</c:v>
                </c:pt>
                <c:pt idx="156">
                  <c:v>14105.628000000002</c:v>
                </c:pt>
                <c:pt idx="157">
                  <c:v>12566.681</c:v>
                </c:pt>
                <c:pt idx="158">
                  <c:v>12548.744000000004</c:v>
                </c:pt>
                <c:pt idx="159">
                  <c:v>13983.799000000003</c:v>
                </c:pt>
                <c:pt idx="160">
                  <c:v>13793.945</c:v>
                </c:pt>
                <c:pt idx="161">
                  <c:v>13621.03</c:v>
                </c:pt>
                <c:pt idx="162">
                  <c:v>14213.493</c:v>
                </c:pt>
                <c:pt idx="163">
                  <c:v>12502.661</c:v>
                </c:pt>
                <c:pt idx="164">
                  <c:v>13741.721000000001</c:v>
                </c:pt>
                <c:pt idx="165">
                  <c:v>13441.205</c:v>
                </c:pt>
                <c:pt idx="166">
                  <c:v>13281.052</c:v>
                </c:pt>
                <c:pt idx="167">
                  <c:v>13465.589</c:v>
                </c:pt>
                <c:pt idx="168">
                  <c:v>13465.967000000001</c:v>
                </c:pt>
                <c:pt idx="169">
                  <c:v>13107.106</c:v>
                </c:pt>
                <c:pt idx="170">
                  <c:v>12626.901</c:v>
                </c:pt>
                <c:pt idx="171">
                  <c:v>12659.682000000003</c:v>
                </c:pt>
                <c:pt idx="172">
                  <c:v>12760.501</c:v>
                </c:pt>
                <c:pt idx="173">
                  <c:v>13522.918</c:v>
                </c:pt>
                <c:pt idx="174">
                  <c:v>12862.54</c:v>
                </c:pt>
                <c:pt idx="175">
                  <c:v>14351.03</c:v>
                </c:pt>
                <c:pt idx="176">
                  <c:v>13708.418</c:v>
                </c:pt>
                <c:pt idx="177">
                  <c:v>12750.996999999996</c:v>
                </c:pt>
                <c:pt idx="178">
                  <c:v>13736.587</c:v>
                </c:pt>
                <c:pt idx="179">
                  <c:v>13970.944000000001</c:v>
                </c:pt>
                <c:pt idx="180">
                  <c:v>13405.851000000001</c:v>
                </c:pt>
                <c:pt idx="181">
                  <c:v>13482.715</c:v>
                </c:pt>
                <c:pt idx="182">
                  <c:v>12414.668</c:v>
                </c:pt>
                <c:pt idx="183">
                  <c:v>13470.192999999997</c:v>
                </c:pt>
                <c:pt idx="184">
                  <c:v>11988.174999999997</c:v>
                </c:pt>
                <c:pt idx="185">
                  <c:v>12624.699000000002</c:v>
                </c:pt>
                <c:pt idx="186">
                  <c:v>11791.334999999997</c:v>
                </c:pt>
                <c:pt idx="187">
                  <c:v>12473.478999999996</c:v>
                </c:pt>
                <c:pt idx="188">
                  <c:v>14112.117</c:v>
                </c:pt>
                <c:pt idx="189">
                  <c:v>14504.686</c:v>
                </c:pt>
                <c:pt idx="190">
                  <c:v>12545.279</c:v>
                </c:pt>
                <c:pt idx="191">
                  <c:v>13267.444000000001</c:v>
                </c:pt>
                <c:pt idx="192">
                  <c:v>12663.191999999997</c:v>
                </c:pt>
                <c:pt idx="193">
                  <c:v>14067.165000000001</c:v>
                </c:pt>
                <c:pt idx="194">
                  <c:v>13837.737999999998</c:v>
                </c:pt>
                <c:pt idx="195">
                  <c:v>13669.454999999998</c:v>
                </c:pt>
                <c:pt idx="196">
                  <c:v>14729.394</c:v>
                </c:pt>
                <c:pt idx="197">
                  <c:v>14202.898999999996</c:v>
                </c:pt>
                <c:pt idx="198">
                  <c:v>13623.163</c:v>
                </c:pt>
                <c:pt idx="199">
                  <c:v>14856.58</c:v>
                </c:pt>
                <c:pt idx="200">
                  <c:v>14438.325000000001</c:v>
                </c:pt>
                <c:pt idx="201">
                  <c:v>14668.297</c:v>
                </c:pt>
                <c:pt idx="202">
                  <c:v>14210.304999999998</c:v>
                </c:pt>
                <c:pt idx="203">
                  <c:v>13222.82</c:v>
                </c:pt>
                <c:pt idx="204">
                  <c:v>13523.791999999998</c:v>
                </c:pt>
                <c:pt idx="205">
                  <c:v>13466.215</c:v>
                </c:pt>
                <c:pt idx="206">
                  <c:v>14493.303</c:v>
                </c:pt>
                <c:pt idx="207">
                  <c:v>14243.014999999998</c:v>
                </c:pt>
                <c:pt idx="208">
                  <c:v>14001.465999999999</c:v>
                </c:pt>
                <c:pt idx="209">
                  <c:v>13505.453</c:v>
                </c:pt>
                <c:pt idx="210">
                  <c:v>12714.205</c:v>
                </c:pt>
                <c:pt idx="211">
                  <c:v>12731.855999999998</c:v>
                </c:pt>
                <c:pt idx="212">
                  <c:v>13469.433999999997</c:v>
                </c:pt>
                <c:pt idx="213">
                  <c:v>11297.554</c:v>
                </c:pt>
                <c:pt idx="214">
                  <c:v>13873.529</c:v>
                </c:pt>
                <c:pt idx="215">
                  <c:v>14714.101000000002</c:v>
                </c:pt>
                <c:pt idx="216">
                  <c:v>13450.427</c:v>
                </c:pt>
                <c:pt idx="217">
                  <c:v>14046.794000000002</c:v>
                </c:pt>
                <c:pt idx="218">
                  <c:v>13649.025</c:v>
                </c:pt>
                <c:pt idx="219">
                  <c:v>12513.194000000001</c:v>
                </c:pt>
                <c:pt idx="220">
                  <c:v>12763.962</c:v>
                </c:pt>
                <c:pt idx="221">
                  <c:v>12454.7</c:v>
                </c:pt>
                <c:pt idx="222">
                  <c:v>13024.991</c:v>
                </c:pt>
                <c:pt idx="223">
                  <c:v>13713.655000000001</c:v>
                </c:pt>
                <c:pt idx="224">
                  <c:v>13288.697</c:v>
                </c:pt>
                <c:pt idx="225">
                  <c:v>14493.493</c:v>
                </c:pt>
                <c:pt idx="226">
                  <c:v>13820.678</c:v>
                </c:pt>
                <c:pt idx="227">
                  <c:v>13090.879000000001</c:v>
                </c:pt>
                <c:pt idx="228">
                  <c:v>13453.611999999997</c:v>
                </c:pt>
                <c:pt idx="229">
                  <c:v>13846.045</c:v>
                </c:pt>
                <c:pt idx="230">
                  <c:v>12482.841</c:v>
                </c:pt>
                <c:pt idx="231">
                  <c:v>14055.052</c:v>
                </c:pt>
                <c:pt idx="232">
                  <c:v>13221.434999999998</c:v>
                </c:pt>
                <c:pt idx="233">
                  <c:v>12341.793000000001</c:v>
                </c:pt>
                <c:pt idx="234">
                  <c:v>13262.960999999996</c:v>
                </c:pt>
                <c:pt idx="235">
                  <c:v>13798.01</c:v>
                </c:pt>
                <c:pt idx="236">
                  <c:v>13517.909</c:v>
                </c:pt>
                <c:pt idx="237">
                  <c:v>14231.864</c:v>
                </c:pt>
                <c:pt idx="238">
                  <c:v>13296.304</c:v>
                </c:pt>
                <c:pt idx="239">
                  <c:v>13105.191000000003</c:v>
                </c:pt>
                <c:pt idx="240">
                  <c:v>12243.404</c:v>
                </c:pt>
                <c:pt idx="241">
                  <c:v>12317.173000000003</c:v>
                </c:pt>
                <c:pt idx="242">
                  <c:v>12772.869000000001</c:v>
                </c:pt>
                <c:pt idx="243">
                  <c:v>12076.893</c:v>
                </c:pt>
                <c:pt idx="244">
                  <c:v>11794.317999999996</c:v>
                </c:pt>
                <c:pt idx="245">
                  <c:v>12486.153</c:v>
                </c:pt>
                <c:pt idx="246">
                  <c:v>12167.597</c:v>
                </c:pt>
                <c:pt idx="247">
                  <c:v>13137.720000000001</c:v>
                </c:pt>
                <c:pt idx="248">
                  <c:v>13485.907999999996</c:v>
                </c:pt>
                <c:pt idx="249">
                  <c:v>13082.787</c:v>
                </c:pt>
                <c:pt idx="250">
                  <c:v>15179.013000000003</c:v>
                </c:pt>
                <c:pt idx="251">
                  <c:v>14180.531000000003</c:v>
                </c:pt>
                <c:pt idx="252">
                  <c:v>14445.638000000003</c:v>
                </c:pt>
                <c:pt idx="253">
                  <c:v>15372.465999999999</c:v>
                </c:pt>
                <c:pt idx="254">
                  <c:v>13806.960999999996</c:v>
                </c:pt>
                <c:pt idx="255">
                  <c:v>14373.272000000003</c:v>
                </c:pt>
                <c:pt idx="256">
                  <c:v>14908.26</c:v>
                </c:pt>
                <c:pt idx="257">
                  <c:v>14575.205</c:v>
                </c:pt>
                <c:pt idx="258">
                  <c:v>13394.486999999996</c:v>
                </c:pt>
                <c:pt idx="259">
                  <c:v>13863.540999999997</c:v>
                </c:pt>
                <c:pt idx="260">
                  <c:v>14050.151</c:v>
                </c:pt>
                <c:pt idx="261">
                  <c:v>14683.869000000001</c:v>
                </c:pt>
                <c:pt idx="262">
                  <c:v>14585.985000000001</c:v>
                </c:pt>
                <c:pt idx="263">
                  <c:v>13105.168</c:v>
                </c:pt>
                <c:pt idx="264">
                  <c:v>14421.2</c:v>
                </c:pt>
                <c:pt idx="265">
                  <c:v>13092.683000000003</c:v>
                </c:pt>
                <c:pt idx="266">
                  <c:v>13592.05</c:v>
                </c:pt>
                <c:pt idx="267">
                  <c:v>13686.07</c:v>
                </c:pt>
                <c:pt idx="268">
                  <c:v>14421.734000000002</c:v>
                </c:pt>
                <c:pt idx="269">
                  <c:v>12992.284000000001</c:v>
                </c:pt>
                <c:pt idx="270">
                  <c:v>14822.486000000001</c:v>
                </c:pt>
                <c:pt idx="271">
                  <c:v>14616.582</c:v>
                </c:pt>
                <c:pt idx="272">
                  <c:v>13285.275</c:v>
                </c:pt>
                <c:pt idx="273">
                  <c:v>14174.798000000003</c:v>
                </c:pt>
                <c:pt idx="274">
                  <c:v>15082.481</c:v>
                </c:pt>
                <c:pt idx="275">
                  <c:v>13794.483</c:v>
                </c:pt>
                <c:pt idx="276">
                  <c:v>15060.745999999997</c:v>
                </c:pt>
                <c:pt idx="277">
                  <c:v>14606.593000000003</c:v>
                </c:pt>
                <c:pt idx="278">
                  <c:v>14707.766</c:v>
                </c:pt>
                <c:pt idx="279">
                  <c:v>15086.224000000002</c:v>
                </c:pt>
                <c:pt idx="280">
                  <c:v>14509.066999999995</c:v>
                </c:pt>
                <c:pt idx="281">
                  <c:v>15069.849</c:v>
                </c:pt>
                <c:pt idx="282">
                  <c:v>15283.208000000002</c:v>
                </c:pt>
                <c:pt idx="283">
                  <c:v>16399.252</c:v>
                </c:pt>
                <c:pt idx="284">
                  <c:v>15853.763000000003</c:v>
                </c:pt>
                <c:pt idx="285">
                  <c:v>15039.453</c:v>
                </c:pt>
                <c:pt idx="286">
                  <c:v>14626.919</c:v>
                </c:pt>
                <c:pt idx="287">
                  <c:v>14553.874</c:v>
                </c:pt>
                <c:pt idx="288">
                  <c:v>14988.741000000002</c:v>
                </c:pt>
                <c:pt idx="289">
                  <c:v>13641.757</c:v>
                </c:pt>
                <c:pt idx="290">
                  <c:v>15447.132000000001</c:v>
                </c:pt>
                <c:pt idx="291">
                  <c:v>15348.887000000001</c:v>
                </c:pt>
                <c:pt idx="292">
                  <c:v>13975.822</c:v>
                </c:pt>
                <c:pt idx="293">
                  <c:v>14346.939</c:v>
                </c:pt>
                <c:pt idx="294">
                  <c:v>14866.655000000001</c:v>
                </c:pt>
                <c:pt idx="295">
                  <c:v>14061.933999999997</c:v>
                </c:pt>
                <c:pt idx="296">
                  <c:v>14295.486999999996</c:v>
                </c:pt>
                <c:pt idx="297">
                  <c:v>15753.502</c:v>
                </c:pt>
                <c:pt idx="298">
                  <c:v>14481.511</c:v>
                </c:pt>
                <c:pt idx="299">
                  <c:v>12689.369999999999</c:v>
                </c:pt>
                <c:pt idx="300">
                  <c:v>13577.125</c:v>
                </c:pt>
                <c:pt idx="301">
                  <c:v>13181.607</c:v>
                </c:pt>
                <c:pt idx="302">
                  <c:v>13150.019</c:v>
                </c:pt>
                <c:pt idx="303">
                  <c:v>13501.187</c:v>
                </c:pt>
                <c:pt idx="304">
                  <c:v>13762.91</c:v>
                </c:pt>
                <c:pt idx="305">
                  <c:v>14026.933999999997</c:v>
                </c:pt>
                <c:pt idx="306">
                  <c:v>11139.636</c:v>
                </c:pt>
                <c:pt idx="307">
                  <c:v>15177.18</c:v>
                </c:pt>
                <c:pt idx="308">
                  <c:v>14998.815000000001</c:v>
                </c:pt>
                <c:pt idx="309">
                  <c:v>11044.137000000002</c:v>
                </c:pt>
                <c:pt idx="310">
                  <c:v>13706.915999999996</c:v>
                </c:pt>
                <c:pt idx="311">
                  <c:v>13316.781999999997</c:v>
                </c:pt>
                <c:pt idx="312">
                  <c:v>13517.364</c:v>
                </c:pt>
                <c:pt idx="313">
                  <c:v>14721.296</c:v>
                </c:pt>
                <c:pt idx="314">
                  <c:v>14258.337</c:v>
                </c:pt>
                <c:pt idx="315">
                  <c:v>14053.26</c:v>
                </c:pt>
                <c:pt idx="316">
                  <c:v>14995.44</c:v>
                </c:pt>
                <c:pt idx="317">
                  <c:v>13977.816000000001</c:v>
                </c:pt>
                <c:pt idx="318">
                  <c:v>13819.985000000001</c:v>
                </c:pt>
                <c:pt idx="319">
                  <c:v>14047.019</c:v>
                </c:pt>
                <c:pt idx="320">
                  <c:v>14288.332</c:v>
                </c:pt>
                <c:pt idx="321">
                  <c:v>12904.124000000002</c:v>
                </c:pt>
                <c:pt idx="322">
                  <c:v>13198.642000000002</c:v>
                </c:pt>
                <c:pt idx="323">
                  <c:v>13164.563</c:v>
                </c:pt>
                <c:pt idx="324">
                  <c:v>11552.384999999998</c:v>
                </c:pt>
                <c:pt idx="325">
                  <c:v>13673.616</c:v>
                </c:pt>
                <c:pt idx="326">
                  <c:v>13960.415000000001</c:v>
                </c:pt>
                <c:pt idx="327">
                  <c:v>14195.821</c:v>
                </c:pt>
                <c:pt idx="328">
                  <c:v>13893.672</c:v>
                </c:pt>
                <c:pt idx="329">
                  <c:v>14254.422</c:v>
                </c:pt>
                <c:pt idx="330">
                  <c:v>13044.353999999996</c:v>
                </c:pt>
                <c:pt idx="331">
                  <c:v>15194.834000000003</c:v>
                </c:pt>
                <c:pt idx="332">
                  <c:v>15562.986999999996</c:v>
                </c:pt>
                <c:pt idx="333">
                  <c:v>13576.114000000001</c:v>
                </c:pt>
                <c:pt idx="334">
                  <c:v>13690.05</c:v>
                </c:pt>
                <c:pt idx="335">
                  <c:v>13247.846</c:v>
                </c:pt>
                <c:pt idx="336">
                  <c:v>14111.924000000003</c:v>
                </c:pt>
                <c:pt idx="337">
                  <c:v>14012.887000000001</c:v>
                </c:pt>
                <c:pt idx="338">
                  <c:v>13676.129000000003</c:v>
                </c:pt>
                <c:pt idx="339">
                  <c:v>13533.325999999995</c:v>
                </c:pt>
                <c:pt idx="340">
                  <c:v>13781.659</c:v>
                </c:pt>
                <c:pt idx="341">
                  <c:v>13984.004999999997</c:v>
                </c:pt>
                <c:pt idx="342">
                  <c:v>13745.477999999996</c:v>
                </c:pt>
                <c:pt idx="343">
                  <c:v>10643.620999999997</c:v>
                </c:pt>
                <c:pt idx="344">
                  <c:v>14739.662</c:v>
                </c:pt>
                <c:pt idx="345">
                  <c:v>13946.048000000003</c:v>
                </c:pt>
                <c:pt idx="346">
                  <c:v>13666.057000000001</c:v>
                </c:pt>
                <c:pt idx="347">
                  <c:v>13170.130999999998</c:v>
                </c:pt>
                <c:pt idx="348">
                  <c:v>13738.508</c:v>
                </c:pt>
                <c:pt idx="349">
                  <c:v>14114.611000000003</c:v>
                </c:pt>
                <c:pt idx="350">
                  <c:v>14196.871999999996</c:v>
                </c:pt>
                <c:pt idx="351">
                  <c:v>13600.55</c:v>
                </c:pt>
                <c:pt idx="352">
                  <c:v>12665.823</c:v>
                </c:pt>
                <c:pt idx="353">
                  <c:v>12586.354999999998</c:v>
                </c:pt>
                <c:pt idx="354">
                  <c:v>12801.816000000001</c:v>
                </c:pt>
                <c:pt idx="355">
                  <c:v>12091.462</c:v>
                </c:pt>
                <c:pt idx="356">
                  <c:v>13769.898999999996</c:v>
                </c:pt>
                <c:pt idx="357">
                  <c:v>14674.346</c:v>
                </c:pt>
                <c:pt idx="358">
                  <c:v>14532.112999999998</c:v>
                </c:pt>
                <c:pt idx="359">
                  <c:v>14731.589</c:v>
                </c:pt>
                <c:pt idx="360">
                  <c:v>14997.013999999997</c:v>
                </c:pt>
                <c:pt idx="361">
                  <c:v>13759.672</c:v>
                </c:pt>
                <c:pt idx="362">
                  <c:v>15245.831</c:v>
                </c:pt>
                <c:pt idx="363">
                  <c:v>14155.151</c:v>
                </c:pt>
                <c:pt idx="364">
                  <c:v>14484.808000000001</c:v>
                </c:pt>
                <c:pt idx="365">
                  <c:v>14330.536</c:v>
                </c:pt>
                <c:pt idx="366">
                  <c:v>13508.638999999997</c:v>
                </c:pt>
                <c:pt idx="367">
                  <c:v>13591.093999999997</c:v>
                </c:pt>
                <c:pt idx="368">
                  <c:v>14648.299000000003</c:v>
                </c:pt>
                <c:pt idx="369">
                  <c:v>14507.228999999998</c:v>
                </c:pt>
                <c:pt idx="370">
                  <c:v>13966.492</c:v>
                </c:pt>
                <c:pt idx="371">
                  <c:v>14512.047</c:v>
                </c:pt>
                <c:pt idx="372">
                  <c:v>13777.347</c:v>
                </c:pt>
                <c:pt idx="373">
                  <c:v>14316.456999999999</c:v>
                </c:pt>
                <c:pt idx="374">
                  <c:v>14322.065000000001</c:v>
                </c:pt>
                <c:pt idx="375">
                  <c:v>14022.147000000003</c:v>
                </c:pt>
                <c:pt idx="376">
                  <c:v>13749.564</c:v>
                </c:pt>
                <c:pt idx="377">
                  <c:v>13158.282999999998</c:v>
                </c:pt>
              </c:numCache>
            </c:numRef>
          </c:yVal>
          <c:smooth val="1"/>
        </c:ser>
        <c:ser>
          <c:idx val="3"/>
          <c:order val="3"/>
          <c:tx>
            <c:v>ΣΧ.10.2β</c:v>
          </c:tx>
          <c:spPr>
            <a:ln w="19050">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14117.132000000001</c:v>
                </c:pt>
                <c:pt idx="7">
                  <c:v>14115.609</c:v>
                </c:pt>
                <c:pt idx="8">
                  <c:v>14114.092000000002</c:v>
                </c:pt>
                <c:pt idx="9">
                  <c:v>14112.605</c:v>
                </c:pt>
                <c:pt idx="10">
                  <c:v>14111.094999999998</c:v>
                </c:pt>
                <c:pt idx="11">
                  <c:v>14109.606</c:v>
                </c:pt>
                <c:pt idx="12">
                  <c:v>14108.123000000001</c:v>
                </c:pt>
                <c:pt idx="13">
                  <c:v>14106.596</c:v>
                </c:pt>
                <c:pt idx="14">
                  <c:v>14105.099</c:v>
                </c:pt>
                <c:pt idx="15">
                  <c:v>14103.594999999998</c:v>
                </c:pt>
                <c:pt idx="16">
                  <c:v>14102.103999999998</c:v>
                </c:pt>
                <c:pt idx="17">
                  <c:v>14100.614000000001</c:v>
                </c:pt>
                <c:pt idx="18">
                  <c:v>14099.112999999998</c:v>
                </c:pt>
                <c:pt idx="19">
                  <c:v>14097.605</c:v>
                </c:pt>
                <c:pt idx="20">
                  <c:v>14096.109</c:v>
                </c:pt>
                <c:pt idx="21">
                  <c:v>14094.596</c:v>
                </c:pt>
                <c:pt idx="22">
                  <c:v>14093.103999999998</c:v>
                </c:pt>
                <c:pt idx="23">
                  <c:v>14091.616</c:v>
                </c:pt>
                <c:pt idx="24">
                  <c:v>14090.115</c:v>
                </c:pt>
                <c:pt idx="25">
                  <c:v>14088.602999999997</c:v>
                </c:pt>
                <c:pt idx="26">
                  <c:v>14087.119000000002</c:v>
                </c:pt>
                <c:pt idx="27">
                  <c:v>14085.611000000003</c:v>
                </c:pt>
                <c:pt idx="28">
                  <c:v>14084.127</c:v>
                </c:pt>
                <c:pt idx="29">
                  <c:v>14082.615</c:v>
                </c:pt>
                <c:pt idx="30">
                  <c:v>14081.134000000002</c:v>
                </c:pt>
                <c:pt idx="31">
                  <c:v>14079.602000000003</c:v>
                </c:pt>
                <c:pt idx="32">
                  <c:v>14078.115</c:v>
                </c:pt>
                <c:pt idx="33">
                  <c:v>14076.593000000003</c:v>
                </c:pt>
                <c:pt idx="34">
                  <c:v>14075.09</c:v>
                </c:pt>
                <c:pt idx="35">
                  <c:v>14073.56</c:v>
                </c:pt>
                <c:pt idx="36">
                  <c:v>13946.7</c:v>
                </c:pt>
                <c:pt idx="37">
                  <c:v>13945.230000000001</c:v>
                </c:pt>
              </c:numCache>
            </c:numRef>
          </c:xVal>
          <c:yVal>
            <c:numRef>
              <c:f>neo!$BT$582:$BT$619</c:f>
              <c:numCache>
                <c:formatCode>0.0</c:formatCode>
                <c:ptCount val="38"/>
                <c:pt idx="0">
                  <c:v>11284.008</c:v>
                </c:pt>
                <c:pt idx="1">
                  <c:v>13998.449000000002</c:v>
                </c:pt>
                <c:pt idx="2">
                  <c:v>13454.451999999996</c:v>
                </c:pt>
                <c:pt idx="3">
                  <c:v>15791.759</c:v>
                </c:pt>
                <c:pt idx="4">
                  <c:v>15158.986000000001</c:v>
                </c:pt>
                <c:pt idx="5">
                  <c:v>15011.682000000003</c:v>
                </c:pt>
                <c:pt idx="6">
                  <c:v>14368.712000000001</c:v>
                </c:pt>
                <c:pt idx="7">
                  <c:v>13883.040999999997</c:v>
                </c:pt>
                <c:pt idx="8">
                  <c:v>13563.978999999996</c:v>
                </c:pt>
                <c:pt idx="9">
                  <c:v>14093.322</c:v>
                </c:pt>
                <c:pt idx="10">
                  <c:v>14414.057000000001</c:v>
                </c:pt>
                <c:pt idx="11">
                  <c:v>13470.272999999997</c:v>
                </c:pt>
                <c:pt idx="12">
                  <c:v>12575.282999999998</c:v>
                </c:pt>
                <c:pt idx="13">
                  <c:v>13421.025</c:v>
                </c:pt>
                <c:pt idx="14">
                  <c:v>13971.637000000002</c:v>
                </c:pt>
                <c:pt idx="15">
                  <c:v>12499.175999999996</c:v>
                </c:pt>
                <c:pt idx="16">
                  <c:v>13937.492</c:v>
                </c:pt>
                <c:pt idx="17">
                  <c:v>14179.906999999996</c:v>
                </c:pt>
                <c:pt idx="18">
                  <c:v>14456.642000000002</c:v>
                </c:pt>
                <c:pt idx="19">
                  <c:v>12443.007</c:v>
                </c:pt>
                <c:pt idx="20">
                  <c:v>8852.3769999999986</c:v>
                </c:pt>
                <c:pt idx="21">
                  <c:v>7300.549</c:v>
                </c:pt>
                <c:pt idx="22">
                  <c:v>4141.2620000000015</c:v>
                </c:pt>
                <c:pt idx="23">
                  <c:v>2469.2279999999996</c:v>
                </c:pt>
                <c:pt idx="24">
                  <c:v>2589.0709999999999</c:v>
                </c:pt>
                <c:pt idx="25">
                  <c:v>3135.5909999999999</c:v>
                </c:pt>
                <c:pt idx="26">
                  <c:v>4285.96</c:v>
                </c:pt>
                <c:pt idx="27">
                  <c:v>4764.9849999999997</c:v>
                </c:pt>
                <c:pt idx="28">
                  <c:v>5217.8180000000002</c:v>
                </c:pt>
                <c:pt idx="29">
                  <c:v>5520.799</c:v>
                </c:pt>
                <c:pt idx="30">
                  <c:v>6576.6890000000003</c:v>
                </c:pt>
                <c:pt idx="31">
                  <c:v>6718.7160000000003</c:v>
                </c:pt>
                <c:pt idx="32">
                  <c:v>5682.8890000000001</c:v>
                </c:pt>
                <c:pt idx="33">
                  <c:v>6572.8550000000005</c:v>
                </c:pt>
                <c:pt idx="34">
                  <c:v>9189.6970000000001</c:v>
                </c:pt>
                <c:pt idx="35">
                  <c:v>10828.953</c:v>
                </c:pt>
                <c:pt idx="36">
                  <c:v>11644.635</c:v>
                </c:pt>
                <c:pt idx="37">
                  <c:v>12395.460999999996</c:v>
                </c:pt>
              </c:numCache>
            </c:numRef>
          </c:yVal>
          <c:smooth val="1"/>
        </c:ser>
        <c:ser>
          <c:idx val="4"/>
          <c:order val="4"/>
          <c:tx>
            <c:v>ΣΧ.10.2α-β-γ</c:v>
          </c:tx>
          <c:spPr>
            <a:ln w="15875">
              <a:solidFill>
                <a:srgbClr val="00B050"/>
              </a:solidFill>
              <a:prstDash val="solid"/>
            </a:ln>
          </c:spPr>
          <c:marker>
            <c:symbol val="none"/>
          </c:marker>
          <c:xVal>
            <c:numRef>
              <c:f>neo!$BR$620:$BR$631</c:f>
              <c:numCache>
                <c:formatCode>0.0</c:formatCode>
                <c:ptCount val="12"/>
                <c:pt idx="0">
                  <c:v>13943.734000000002</c:v>
                </c:pt>
                <c:pt idx="1">
                  <c:v>13942.226000000002</c:v>
                </c:pt>
                <c:pt idx="2">
                  <c:v>13940.731000000002</c:v>
                </c:pt>
                <c:pt idx="3">
                  <c:v>13939.245999999997</c:v>
                </c:pt>
                <c:pt idx="4">
                  <c:v>13937.743000000002</c:v>
                </c:pt>
                <c:pt idx="5">
                  <c:v>13936.242000000002</c:v>
                </c:pt>
                <c:pt idx="6">
                  <c:v>13934.727000000003</c:v>
                </c:pt>
                <c:pt idx="7">
                  <c:v>13933.234000000002</c:v>
                </c:pt>
                <c:pt idx="8">
                  <c:v>13931.731000000002</c:v>
                </c:pt>
                <c:pt idx="9">
                  <c:v>13928.726000000002</c:v>
                </c:pt>
                <c:pt idx="10">
                  <c:v>13927.224000000002</c:v>
                </c:pt>
                <c:pt idx="11">
                  <c:v>13925.736000000003</c:v>
                </c:pt>
              </c:numCache>
            </c:numRef>
          </c:xVal>
          <c:yVal>
            <c:numRef>
              <c:f>neo!$BT$620:$BT$631</c:f>
              <c:numCache>
                <c:formatCode>0.0</c:formatCode>
                <c:ptCount val="12"/>
                <c:pt idx="0">
                  <c:v>10045.83</c:v>
                </c:pt>
                <c:pt idx="1">
                  <c:v>9832.8849999999984</c:v>
                </c:pt>
                <c:pt idx="2">
                  <c:v>9822.748999999998</c:v>
                </c:pt>
                <c:pt idx="3">
                  <c:v>9004.1830000000009</c:v>
                </c:pt>
                <c:pt idx="4">
                  <c:v>11517.554</c:v>
                </c:pt>
                <c:pt idx="5">
                  <c:v>12186.124000000002</c:v>
                </c:pt>
                <c:pt idx="6">
                  <c:v>12410.718999999997</c:v>
                </c:pt>
                <c:pt idx="7">
                  <c:v>10655.352999999996</c:v>
                </c:pt>
                <c:pt idx="8">
                  <c:v>10454.121999999998</c:v>
                </c:pt>
                <c:pt idx="9">
                  <c:v>11274.75</c:v>
                </c:pt>
                <c:pt idx="10">
                  <c:v>11972.331</c:v>
                </c:pt>
                <c:pt idx="11">
                  <c:v>11911.825000000001</c:v>
                </c:pt>
              </c:numCache>
            </c:numRef>
          </c:yVal>
          <c:smooth val="1"/>
        </c:ser>
        <c:ser>
          <c:idx val="5"/>
          <c:order val="5"/>
          <c:tx>
            <c:v>ΣΧ. 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13924.227000000003</c:v>
                </c:pt>
                <c:pt idx="1">
                  <c:v>13922.741000000002</c:v>
                </c:pt>
                <c:pt idx="2">
                  <c:v>13921.233000000002</c:v>
                </c:pt>
                <c:pt idx="3">
                  <c:v>13919.726000000002</c:v>
                </c:pt>
                <c:pt idx="4">
                  <c:v>13918.234000000002</c:v>
                </c:pt>
                <c:pt idx="5">
                  <c:v>13916.731000000002</c:v>
                </c:pt>
                <c:pt idx="6">
                  <c:v>13915.227000000003</c:v>
                </c:pt>
                <c:pt idx="7">
                  <c:v>13913.739000000001</c:v>
                </c:pt>
                <c:pt idx="8">
                  <c:v>13912.230000000001</c:v>
                </c:pt>
                <c:pt idx="9">
                  <c:v>13910.745999999997</c:v>
                </c:pt>
                <c:pt idx="10">
                  <c:v>13909.245000000003</c:v>
                </c:pt>
                <c:pt idx="11">
                  <c:v>13907.730000000001</c:v>
                </c:pt>
                <c:pt idx="12">
                  <c:v>13906.235000000002</c:v>
                </c:pt>
                <c:pt idx="13">
                  <c:v>13904.755999999996</c:v>
                </c:pt>
                <c:pt idx="14">
                  <c:v>13903.231000000002</c:v>
                </c:pt>
                <c:pt idx="15">
                  <c:v>13901.751</c:v>
                </c:pt>
                <c:pt idx="16">
                  <c:v>13900.231000000002</c:v>
                </c:pt>
                <c:pt idx="17">
                  <c:v>13898.7</c:v>
                </c:pt>
                <c:pt idx="18">
                  <c:v>13897.234000000002</c:v>
                </c:pt>
                <c:pt idx="19">
                  <c:v>13895.744000000004</c:v>
                </c:pt>
                <c:pt idx="20">
                  <c:v>13894.246999999998</c:v>
                </c:pt>
                <c:pt idx="21">
                  <c:v>13892.745000000003</c:v>
                </c:pt>
                <c:pt idx="22">
                  <c:v>13891.239000000001</c:v>
                </c:pt>
                <c:pt idx="23">
                  <c:v>13889.748000000001</c:v>
                </c:pt>
                <c:pt idx="24">
                  <c:v>13888.239000000001</c:v>
                </c:pt>
                <c:pt idx="25">
                  <c:v>13886.740000000002</c:v>
                </c:pt>
                <c:pt idx="26">
                  <c:v>13885.244000000004</c:v>
                </c:pt>
                <c:pt idx="27">
                  <c:v>13883.751</c:v>
                </c:pt>
                <c:pt idx="28">
                  <c:v>13882.255999999996</c:v>
                </c:pt>
                <c:pt idx="29">
                  <c:v>13880.746999999998</c:v>
                </c:pt>
                <c:pt idx="30">
                  <c:v>13879.248000000001</c:v>
                </c:pt>
                <c:pt idx="31">
                  <c:v>13877.744000000004</c:v>
                </c:pt>
                <c:pt idx="32">
                  <c:v>13876.257</c:v>
                </c:pt>
                <c:pt idx="33">
                  <c:v>13874.763000000003</c:v>
                </c:pt>
                <c:pt idx="34">
                  <c:v>13873.268</c:v>
                </c:pt>
                <c:pt idx="35">
                  <c:v>13871.752</c:v>
                </c:pt>
                <c:pt idx="36">
                  <c:v>13870.25</c:v>
                </c:pt>
                <c:pt idx="37">
                  <c:v>13868.748000000001</c:v>
                </c:pt>
                <c:pt idx="38">
                  <c:v>13867.264999999998</c:v>
                </c:pt>
                <c:pt idx="39">
                  <c:v>13865.755999999996</c:v>
                </c:pt>
                <c:pt idx="40">
                  <c:v>13864.26</c:v>
                </c:pt>
                <c:pt idx="41">
                  <c:v>13862.753000000002</c:v>
                </c:pt>
                <c:pt idx="42">
                  <c:v>13861.262000000002</c:v>
                </c:pt>
                <c:pt idx="43">
                  <c:v>13859.76</c:v>
                </c:pt>
                <c:pt idx="44">
                  <c:v>13858.255999999996</c:v>
                </c:pt>
                <c:pt idx="45">
                  <c:v>13856.8</c:v>
                </c:pt>
                <c:pt idx="46">
                  <c:v>13855.262000000002</c:v>
                </c:pt>
                <c:pt idx="47">
                  <c:v>13853.762000000002</c:v>
                </c:pt>
                <c:pt idx="48">
                  <c:v>13852.264999999998</c:v>
                </c:pt>
                <c:pt idx="49">
                  <c:v>13850.746999999998</c:v>
                </c:pt>
                <c:pt idx="50">
                  <c:v>13849.259</c:v>
                </c:pt>
                <c:pt idx="51">
                  <c:v>13847.753000000002</c:v>
                </c:pt>
                <c:pt idx="52">
                  <c:v>13846.271000000002</c:v>
                </c:pt>
                <c:pt idx="53">
                  <c:v>13844.757</c:v>
                </c:pt>
                <c:pt idx="54">
                  <c:v>13843.267</c:v>
                </c:pt>
                <c:pt idx="55">
                  <c:v>13841.758</c:v>
                </c:pt>
                <c:pt idx="56">
                  <c:v>13840.262000000002</c:v>
                </c:pt>
                <c:pt idx="57">
                  <c:v>13838.752</c:v>
                </c:pt>
                <c:pt idx="58">
                  <c:v>13837.262000000002</c:v>
                </c:pt>
                <c:pt idx="59">
                  <c:v>13835.793000000001</c:v>
                </c:pt>
                <c:pt idx="60">
                  <c:v>13834.249000000002</c:v>
                </c:pt>
                <c:pt idx="61">
                  <c:v>13832.754000000003</c:v>
                </c:pt>
                <c:pt idx="62">
                  <c:v>13831.272000000003</c:v>
                </c:pt>
                <c:pt idx="63">
                  <c:v>13829.755999999996</c:v>
                </c:pt>
                <c:pt idx="64">
                  <c:v>13828.27</c:v>
                </c:pt>
                <c:pt idx="65">
                  <c:v>13826.772000000003</c:v>
                </c:pt>
                <c:pt idx="66">
                  <c:v>13825.251</c:v>
                </c:pt>
                <c:pt idx="67">
                  <c:v>13823.757</c:v>
                </c:pt>
                <c:pt idx="68">
                  <c:v>13822.259</c:v>
                </c:pt>
                <c:pt idx="69">
                  <c:v>13820.753000000002</c:v>
                </c:pt>
                <c:pt idx="70">
                  <c:v>13819.267</c:v>
                </c:pt>
                <c:pt idx="71">
                  <c:v>13817.773999999998</c:v>
                </c:pt>
                <c:pt idx="72">
                  <c:v>13816.269</c:v>
                </c:pt>
                <c:pt idx="73">
                  <c:v>13814.763999999997</c:v>
                </c:pt>
                <c:pt idx="74">
                  <c:v>13813.272000000003</c:v>
                </c:pt>
                <c:pt idx="75">
                  <c:v>13811.752</c:v>
                </c:pt>
                <c:pt idx="76">
                  <c:v>13808.755999999996</c:v>
                </c:pt>
                <c:pt idx="77">
                  <c:v>13807.255999999996</c:v>
                </c:pt>
                <c:pt idx="78">
                  <c:v>13805.754000000003</c:v>
                </c:pt>
                <c:pt idx="79">
                  <c:v>13804.272999999997</c:v>
                </c:pt>
                <c:pt idx="80">
                  <c:v>13802.766</c:v>
                </c:pt>
                <c:pt idx="81">
                  <c:v>13801.273999999998</c:v>
                </c:pt>
                <c:pt idx="82">
                  <c:v>13799.8</c:v>
                </c:pt>
                <c:pt idx="83">
                  <c:v>13798.254999999997</c:v>
                </c:pt>
                <c:pt idx="84">
                  <c:v>13796.754999999997</c:v>
                </c:pt>
                <c:pt idx="85">
                  <c:v>13795.263999999997</c:v>
                </c:pt>
                <c:pt idx="86">
                  <c:v>13793.771000000002</c:v>
                </c:pt>
                <c:pt idx="87">
                  <c:v>13792.254999999997</c:v>
                </c:pt>
                <c:pt idx="88">
                  <c:v>13790.769</c:v>
                </c:pt>
                <c:pt idx="89">
                  <c:v>13789.257</c:v>
                </c:pt>
                <c:pt idx="90">
                  <c:v>13787.775</c:v>
                </c:pt>
                <c:pt idx="91">
                  <c:v>13786.255999999996</c:v>
                </c:pt>
                <c:pt idx="92">
                  <c:v>13784.754999999997</c:v>
                </c:pt>
                <c:pt idx="93">
                  <c:v>13783.267</c:v>
                </c:pt>
                <c:pt idx="94">
                  <c:v>13781.767</c:v>
                </c:pt>
                <c:pt idx="95">
                  <c:v>13780.254999999997</c:v>
                </c:pt>
                <c:pt idx="96">
                  <c:v>13777.254000000003</c:v>
                </c:pt>
                <c:pt idx="97">
                  <c:v>13775.768</c:v>
                </c:pt>
                <c:pt idx="98">
                  <c:v>13774.255999999996</c:v>
                </c:pt>
                <c:pt idx="99">
                  <c:v>13772.8</c:v>
                </c:pt>
                <c:pt idx="100">
                  <c:v>13771.3</c:v>
                </c:pt>
                <c:pt idx="101">
                  <c:v>13769.754999999997</c:v>
                </c:pt>
                <c:pt idx="102">
                  <c:v>13768.281999999997</c:v>
                </c:pt>
                <c:pt idx="103">
                  <c:v>13766.76</c:v>
                </c:pt>
                <c:pt idx="104">
                  <c:v>13765.277</c:v>
                </c:pt>
                <c:pt idx="105">
                  <c:v>13763.77</c:v>
                </c:pt>
                <c:pt idx="106">
                  <c:v>13762.267</c:v>
                </c:pt>
                <c:pt idx="107">
                  <c:v>13760.77</c:v>
                </c:pt>
                <c:pt idx="108">
                  <c:v>13759.255999999996</c:v>
                </c:pt>
                <c:pt idx="109">
                  <c:v>13757.767</c:v>
                </c:pt>
                <c:pt idx="110">
                  <c:v>13756.266</c:v>
                </c:pt>
                <c:pt idx="111">
                  <c:v>13754.775</c:v>
                </c:pt>
                <c:pt idx="112">
                  <c:v>13753.267</c:v>
                </c:pt>
                <c:pt idx="113">
                  <c:v>13751.764999999998</c:v>
                </c:pt>
                <c:pt idx="114">
                  <c:v>13750.286</c:v>
                </c:pt>
                <c:pt idx="115">
                  <c:v>13748.763000000003</c:v>
                </c:pt>
                <c:pt idx="116">
                  <c:v>13747.272999999997</c:v>
                </c:pt>
                <c:pt idx="117">
                  <c:v>13745.772000000003</c:v>
                </c:pt>
                <c:pt idx="118">
                  <c:v>13744.263999999997</c:v>
                </c:pt>
                <c:pt idx="119">
                  <c:v>13742.769</c:v>
                </c:pt>
                <c:pt idx="120">
                  <c:v>13741.272999999997</c:v>
                </c:pt>
                <c:pt idx="121">
                  <c:v>13739.764999999998</c:v>
                </c:pt>
                <c:pt idx="122">
                  <c:v>13738.264999999998</c:v>
                </c:pt>
                <c:pt idx="123">
                  <c:v>13736.773999999998</c:v>
                </c:pt>
                <c:pt idx="124">
                  <c:v>13735.282999999998</c:v>
                </c:pt>
                <c:pt idx="125">
                  <c:v>13733.782999999998</c:v>
                </c:pt>
                <c:pt idx="126">
                  <c:v>13732.272000000003</c:v>
                </c:pt>
                <c:pt idx="127">
                  <c:v>13730.76</c:v>
                </c:pt>
                <c:pt idx="128">
                  <c:v>13729.262000000002</c:v>
                </c:pt>
                <c:pt idx="129">
                  <c:v>13727.771000000002</c:v>
                </c:pt>
                <c:pt idx="130">
                  <c:v>13726.263999999997</c:v>
                </c:pt>
                <c:pt idx="131">
                  <c:v>13724.763999999997</c:v>
                </c:pt>
                <c:pt idx="132">
                  <c:v>13723.27</c:v>
                </c:pt>
                <c:pt idx="133">
                  <c:v>13721.767</c:v>
                </c:pt>
                <c:pt idx="134">
                  <c:v>13720.277</c:v>
                </c:pt>
                <c:pt idx="135">
                  <c:v>13718.772999999997</c:v>
                </c:pt>
                <c:pt idx="136">
                  <c:v>13717.272999999997</c:v>
                </c:pt>
                <c:pt idx="137">
                  <c:v>13715.776</c:v>
                </c:pt>
                <c:pt idx="138">
                  <c:v>13714.285</c:v>
                </c:pt>
                <c:pt idx="139">
                  <c:v>13712.763000000003</c:v>
                </c:pt>
                <c:pt idx="140">
                  <c:v>13711.268</c:v>
                </c:pt>
                <c:pt idx="141">
                  <c:v>13709.78</c:v>
                </c:pt>
                <c:pt idx="142">
                  <c:v>13708.277</c:v>
                </c:pt>
                <c:pt idx="143">
                  <c:v>13706.772999999997</c:v>
                </c:pt>
                <c:pt idx="144">
                  <c:v>13705.271000000002</c:v>
                </c:pt>
                <c:pt idx="145">
                  <c:v>13703.78</c:v>
                </c:pt>
                <c:pt idx="146">
                  <c:v>13702.275</c:v>
                </c:pt>
                <c:pt idx="147">
                  <c:v>13700.784000000001</c:v>
                </c:pt>
                <c:pt idx="148">
                  <c:v>13699.273999999998</c:v>
                </c:pt>
                <c:pt idx="149">
                  <c:v>13697.777</c:v>
                </c:pt>
                <c:pt idx="150">
                  <c:v>13696.263999999997</c:v>
                </c:pt>
                <c:pt idx="151">
                  <c:v>13694.782999999998</c:v>
                </c:pt>
                <c:pt idx="152">
                  <c:v>13693.269</c:v>
                </c:pt>
                <c:pt idx="153">
                  <c:v>13691.786</c:v>
                </c:pt>
                <c:pt idx="154">
                  <c:v>13690.273999999998</c:v>
                </c:pt>
                <c:pt idx="155">
                  <c:v>13688.784000000001</c:v>
                </c:pt>
                <c:pt idx="156">
                  <c:v>13687.285</c:v>
                </c:pt>
                <c:pt idx="157">
                  <c:v>13685.790999999997</c:v>
                </c:pt>
                <c:pt idx="158">
                  <c:v>13684.272000000003</c:v>
                </c:pt>
                <c:pt idx="159">
                  <c:v>13682.772999999997</c:v>
                </c:pt>
                <c:pt idx="160">
                  <c:v>13681.273999999998</c:v>
                </c:pt>
                <c:pt idx="161">
                  <c:v>13679.771000000002</c:v>
                </c:pt>
                <c:pt idx="162">
                  <c:v>13678.276</c:v>
                </c:pt>
                <c:pt idx="163">
                  <c:v>13676.777</c:v>
                </c:pt>
                <c:pt idx="164">
                  <c:v>13675.279</c:v>
                </c:pt>
                <c:pt idx="165">
                  <c:v>13673.79</c:v>
                </c:pt>
                <c:pt idx="166">
                  <c:v>13672.282999999998</c:v>
                </c:pt>
                <c:pt idx="167">
                  <c:v>13670.778</c:v>
                </c:pt>
                <c:pt idx="168">
                  <c:v>13669.288</c:v>
                </c:pt>
                <c:pt idx="169">
                  <c:v>13667.775</c:v>
                </c:pt>
                <c:pt idx="170">
                  <c:v>13666.277</c:v>
                </c:pt>
                <c:pt idx="171">
                  <c:v>13664.784000000001</c:v>
                </c:pt>
                <c:pt idx="172">
                  <c:v>13663.290999999997</c:v>
                </c:pt>
                <c:pt idx="173">
                  <c:v>13661.804999999998</c:v>
                </c:pt>
                <c:pt idx="174">
                  <c:v>13660.278</c:v>
                </c:pt>
                <c:pt idx="175">
                  <c:v>13658.782999999998</c:v>
                </c:pt>
                <c:pt idx="176">
                  <c:v>13657.284000000001</c:v>
                </c:pt>
                <c:pt idx="177">
                  <c:v>13655.779</c:v>
                </c:pt>
                <c:pt idx="178">
                  <c:v>13654.289000000002</c:v>
                </c:pt>
                <c:pt idx="179">
                  <c:v>13652.803</c:v>
                </c:pt>
                <c:pt idx="180">
                  <c:v>13651.285</c:v>
                </c:pt>
                <c:pt idx="181">
                  <c:v>13649.784000000001</c:v>
                </c:pt>
                <c:pt idx="182">
                  <c:v>13648.281999999997</c:v>
                </c:pt>
                <c:pt idx="183">
                  <c:v>13646.778</c:v>
                </c:pt>
                <c:pt idx="184">
                  <c:v>13645.290999999997</c:v>
                </c:pt>
                <c:pt idx="185">
                  <c:v>13643.794000000002</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13627.293000000001</c:v>
                </c:pt>
                <c:pt idx="197">
                  <c:v>13625.790999999997</c:v>
                </c:pt>
                <c:pt idx="198">
                  <c:v>13624.289000000002</c:v>
                </c:pt>
                <c:pt idx="199">
                  <c:v>13622.799000000003</c:v>
                </c:pt>
                <c:pt idx="200">
                  <c:v>13621.288</c:v>
                </c:pt>
              </c:numCache>
            </c:numRef>
          </c:xVal>
          <c:yVal>
            <c:numRef>
              <c:f>neo!$BT$632:$BT$833</c:f>
              <c:numCache>
                <c:formatCode>0.0</c:formatCode>
                <c:ptCount val="201"/>
                <c:pt idx="0">
                  <c:v>14098.271000000002</c:v>
                </c:pt>
                <c:pt idx="1">
                  <c:v>13247.438</c:v>
                </c:pt>
                <c:pt idx="2">
                  <c:v>12861.737999999998</c:v>
                </c:pt>
                <c:pt idx="3">
                  <c:v>12518.786</c:v>
                </c:pt>
                <c:pt idx="4">
                  <c:v>11645.263000000003</c:v>
                </c:pt>
                <c:pt idx="5">
                  <c:v>11833.448</c:v>
                </c:pt>
                <c:pt idx="6">
                  <c:v>11878.998</c:v>
                </c:pt>
                <c:pt idx="7">
                  <c:v>11799.655000000001</c:v>
                </c:pt>
                <c:pt idx="8">
                  <c:v>12716.883</c:v>
                </c:pt>
                <c:pt idx="9">
                  <c:v>14466.258</c:v>
                </c:pt>
                <c:pt idx="10">
                  <c:v>16328.356999999998</c:v>
                </c:pt>
                <c:pt idx="11">
                  <c:v>14823.904</c:v>
                </c:pt>
                <c:pt idx="12">
                  <c:v>13841.343999999997</c:v>
                </c:pt>
                <c:pt idx="13">
                  <c:v>14809.721000000001</c:v>
                </c:pt>
                <c:pt idx="14">
                  <c:v>14183.640000000001</c:v>
                </c:pt>
                <c:pt idx="15">
                  <c:v>15102.351000000001</c:v>
                </c:pt>
                <c:pt idx="16">
                  <c:v>14601.053</c:v>
                </c:pt>
                <c:pt idx="17">
                  <c:v>14582.245999999997</c:v>
                </c:pt>
                <c:pt idx="18">
                  <c:v>14259.954</c:v>
                </c:pt>
                <c:pt idx="19">
                  <c:v>15527.878000000001</c:v>
                </c:pt>
                <c:pt idx="20">
                  <c:v>15628.281999999997</c:v>
                </c:pt>
                <c:pt idx="21">
                  <c:v>14797.46</c:v>
                </c:pt>
                <c:pt idx="22">
                  <c:v>14973.641000000001</c:v>
                </c:pt>
                <c:pt idx="23">
                  <c:v>15944.505999999996</c:v>
                </c:pt>
                <c:pt idx="24">
                  <c:v>15855.539000000002</c:v>
                </c:pt>
                <c:pt idx="25">
                  <c:v>14527.037</c:v>
                </c:pt>
                <c:pt idx="26">
                  <c:v>13799.851000000001</c:v>
                </c:pt>
                <c:pt idx="27">
                  <c:v>11082.616</c:v>
                </c:pt>
                <c:pt idx="28">
                  <c:v>13843.784000000001</c:v>
                </c:pt>
                <c:pt idx="29">
                  <c:v>14068.974999999999</c:v>
                </c:pt>
                <c:pt idx="30">
                  <c:v>13559.54</c:v>
                </c:pt>
                <c:pt idx="31">
                  <c:v>14054.267</c:v>
                </c:pt>
                <c:pt idx="32">
                  <c:v>14628.32</c:v>
                </c:pt>
                <c:pt idx="33">
                  <c:v>14977.883</c:v>
                </c:pt>
                <c:pt idx="34">
                  <c:v>15899.859999999999</c:v>
                </c:pt>
                <c:pt idx="35">
                  <c:v>12655.884</c:v>
                </c:pt>
                <c:pt idx="36">
                  <c:v>13894.594999999998</c:v>
                </c:pt>
                <c:pt idx="37">
                  <c:v>14246.759</c:v>
                </c:pt>
                <c:pt idx="38">
                  <c:v>14118.46</c:v>
                </c:pt>
                <c:pt idx="39">
                  <c:v>11545.312</c:v>
                </c:pt>
                <c:pt idx="40">
                  <c:v>16483.52</c:v>
                </c:pt>
                <c:pt idx="41">
                  <c:v>15773.491</c:v>
                </c:pt>
                <c:pt idx="42">
                  <c:v>16122.942999999997</c:v>
                </c:pt>
                <c:pt idx="43">
                  <c:v>14877.938</c:v>
                </c:pt>
                <c:pt idx="44">
                  <c:v>13960.752</c:v>
                </c:pt>
                <c:pt idx="45">
                  <c:v>14753.5</c:v>
                </c:pt>
                <c:pt idx="46">
                  <c:v>15234.151</c:v>
                </c:pt>
                <c:pt idx="47">
                  <c:v>16167.617</c:v>
                </c:pt>
                <c:pt idx="48">
                  <c:v>16407.766000000003</c:v>
                </c:pt>
                <c:pt idx="49">
                  <c:v>15905.6</c:v>
                </c:pt>
                <c:pt idx="50">
                  <c:v>15926.3</c:v>
                </c:pt>
                <c:pt idx="51">
                  <c:v>14125.388999999996</c:v>
                </c:pt>
                <c:pt idx="52">
                  <c:v>14253.008</c:v>
                </c:pt>
                <c:pt idx="53">
                  <c:v>13425.513999999997</c:v>
                </c:pt>
                <c:pt idx="54">
                  <c:v>14157.486000000001</c:v>
                </c:pt>
                <c:pt idx="55">
                  <c:v>13876.864999999998</c:v>
                </c:pt>
                <c:pt idx="56">
                  <c:v>14523.856999999998</c:v>
                </c:pt>
                <c:pt idx="57">
                  <c:v>15789.76</c:v>
                </c:pt>
                <c:pt idx="58">
                  <c:v>15272.314</c:v>
                </c:pt>
                <c:pt idx="59">
                  <c:v>14764.016</c:v>
                </c:pt>
                <c:pt idx="60">
                  <c:v>15476.257</c:v>
                </c:pt>
                <c:pt idx="61">
                  <c:v>15477.141000000001</c:v>
                </c:pt>
                <c:pt idx="62">
                  <c:v>15011.596</c:v>
                </c:pt>
                <c:pt idx="63">
                  <c:v>14304.83</c:v>
                </c:pt>
                <c:pt idx="64">
                  <c:v>16996.848000000005</c:v>
                </c:pt>
                <c:pt idx="65">
                  <c:v>14268.814</c:v>
                </c:pt>
                <c:pt idx="66">
                  <c:v>13881.677</c:v>
                </c:pt>
                <c:pt idx="67">
                  <c:v>14813.147000000003</c:v>
                </c:pt>
                <c:pt idx="68">
                  <c:v>14612.334000000003</c:v>
                </c:pt>
                <c:pt idx="69">
                  <c:v>13503.887000000001</c:v>
                </c:pt>
                <c:pt idx="70">
                  <c:v>13620.628000000002</c:v>
                </c:pt>
                <c:pt idx="71">
                  <c:v>13778.766</c:v>
                </c:pt>
                <c:pt idx="72">
                  <c:v>14494.427</c:v>
                </c:pt>
                <c:pt idx="73">
                  <c:v>14893.691000000003</c:v>
                </c:pt>
                <c:pt idx="74">
                  <c:v>16889.670999999995</c:v>
                </c:pt>
                <c:pt idx="75">
                  <c:v>16568.658999999996</c:v>
                </c:pt>
                <c:pt idx="76">
                  <c:v>15070.29</c:v>
                </c:pt>
                <c:pt idx="77">
                  <c:v>15851.819</c:v>
                </c:pt>
                <c:pt idx="78">
                  <c:v>15646.704000000002</c:v>
                </c:pt>
                <c:pt idx="79">
                  <c:v>15625.589</c:v>
                </c:pt>
                <c:pt idx="80">
                  <c:v>14992.107</c:v>
                </c:pt>
                <c:pt idx="81">
                  <c:v>14427.213000000002</c:v>
                </c:pt>
                <c:pt idx="82">
                  <c:v>16448.120999999996</c:v>
                </c:pt>
                <c:pt idx="83">
                  <c:v>16365.16</c:v>
                </c:pt>
                <c:pt idx="84">
                  <c:v>15974.937</c:v>
                </c:pt>
                <c:pt idx="85">
                  <c:v>14820.009</c:v>
                </c:pt>
                <c:pt idx="86">
                  <c:v>16244.012000000002</c:v>
                </c:pt>
                <c:pt idx="87">
                  <c:v>10952.504999999997</c:v>
                </c:pt>
                <c:pt idx="88">
                  <c:v>17821.284000000003</c:v>
                </c:pt>
                <c:pt idx="89">
                  <c:v>18094.436000000005</c:v>
                </c:pt>
                <c:pt idx="90">
                  <c:v>18227.307000000001</c:v>
                </c:pt>
                <c:pt idx="91">
                  <c:v>15736.013000000003</c:v>
                </c:pt>
                <c:pt idx="92">
                  <c:v>16026.867999999999</c:v>
                </c:pt>
                <c:pt idx="93">
                  <c:v>14865.259</c:v>
                </c:pt>
                <c:pt idx="94">
                  <c:v>14722.787</c:v>
                </c:pt>
                <c:pt idx="95">
                  <c:v>15500.263000000003</c:v>
                </c:pt>
                <c:pt idx="96">
                  <c:v>15756.955999999998</c:v>
                </c:pt>
                <c:pt idx="97">
                  <c:v>14687.05</c:v>
                </c:pt>
                <c:pt idx="98">
                  <c:v>15131.807000000001</c:v>
                </c:pt>
                <c:pt idx="99">
                  <c:v>16546.308000000001</c:v>
                </c:pt>
                <c:pt idx="100">
                  <c:v>16541.044999999998</c:v>
                </c:pt>
                <c:pt idx="101">
                  <c:v>16982.577000000001</c:v>
                </c:pt>
                <c:pt idx="102">
                  <c:v>13746.450999999995</c:v>
                </c:pt>
                <c:pt idx="103">
                  <c:v>13411.528</c:v>
                </c:pt>
                <c:pt idx="104">
                  <c:v>15426.56</c:v>
                </c:pt>
                <c:pt idx="105">
                  <c:v>16332.168</c:v>
                </c:pt>
                <c:pt idx="106">
                  <c:v>16631.830000000002</c:v>
                </c:pt>
                <c:pt idx="107">
                  <c:v>17550.949000000001</c:v>
                </c:pt>
                <c:pt idx="108">
                  <c:v>16667.580000000005</c:v>
                </c:pt>
                <c:pt idx="109">
                  <c:v>16365.635</c:v>
                </c:pt>
                <c:pt idx="110">
                  <c:v>17433.352999999996</c:v>
                </c:pt>
                <c:pt idx="111">
                  <c:v>18363.053</c:v>
                </c:pt>
                <c:pt idx="112">
                  <c:v>15726.958000000001</c:v>
                </c:pt>
                <c:pt idx="113">
                  <c:v>15975.058000000001</c:v>
                </c:pt>
                <c:pt idx="114">
                  <c:v>16100.956999999999</c:v>
                </c:pt>
                <c:pt idx="115">
                  <c:v>18430.718000000001</c:v>
                </c:pt>
                <c:pt idx="116">
                  <c:v>16548.105</c:v>
                </c:pt>
                <c:pt idx="117">
                  <c:v>16675.387999999999</c:v>
                </c:pt>
                <c:pt idx="118">
                  <c:v>14961.938</c:v>
                </c:pt>
                <c:pt idx="119">
                  <c:v>16197.540999999997</c:v>
                </c:pt>
                <c:pt idx="120">
                  <c:v>15556.606</c:v>
                </c:pt>
                <c:pt idx="121">
                  <c:v>12210.62</c:v>
                </c:pt>
                <c:pt idx="122">
                  <c:v>17767.257000000001</c:v>
                </c:pt>
                <c:pt idx="123">
                  <c:v>17790.766000000003</c:v>
                </c:pt>
                <c:pt idx="124">
                  <c:v>18358.68</c:v>
                </c:pt>
                <c:pt idx="125">
                  <c:v>17463.919000000002</c:v>
                </c:pt>
                <c:pt idx="126">
                  <c:v>17169.920999999998</c:v>
                </c:pt>
                <c:pt idx="127">
                  <c:v>15367.210000000001</c:v>
                </c:pt>
                <c:pt idx="128">
                  <c:v>15041.695</c:v>
                </c:pt>
                <c:pt idx="129">
                  <c:v>15480.621999999998</c:v>
                </c:pt>
                <c:pt idx="130">
                  <c:v>16360.837</c:v>
                </c:pt>
                <c:pt idx="131">
                  <c:v>14973.815000000001</c:v>
                </c:pt>
                <c:pt idx="132">
                  <c:v>15913.225</c:v>
                </c:pt>
                <c:pt idx="133">
                  <c:v>15510.279</c:v>
                </c:pt>
                <c:pt idx="134">
                  <c:v>16630.580000000005</c:v>
                </c:pt>
                <c:pt idx="135">
                  <c:v>17478.358</c:v>
                </c:pt>
                <c:pt idx="136">
                  <c:v>18400.656999999996</c:v>
                </c:pt>
                <c:pt idx="137">
                  <c:v>17364.898999999998</c:v>
                </c:pt>
                <c:pt idx="138">
                  <c:v>18202.646000000001</c:v>
                </c:pt>
                <c:pt idx="139">
                  <c:v>18789.555</c:v>
                </c:pt>
                <c:pt idx="140">
                  <c:v>18015.284000000003</c:v>
                </c:pt>
                <c:pt idx="141">
                  <c:v>18119.557000000001</c:v>
                </c:pt>
                <c:pt idx="142">
                  <c:v>18011.603999999996</c:v>
                </c:pt>
                <c:pt idx="143">
                  <c:v>16623.542000000001</c:v>
                </c:pt>
                <c:pt idx="144">
                  <c:v>16915.696</c:v>
                </c:pt>
                <c:pt idx="145">
                  <c:v>17541.236000000001</c:v>
                </c:pt>
                <c:pt idx="146">
                  <c:v>17679.005000000001</c:v>
                </c:pt>
                <c:pt idx="147">
                  <c:v>17961.486000000004</c:v>
                </c:pt>
                <c:pt idx="148">
                  <c:v>16929.178</c:v>
                </c:pt>
                <c:pt idx="149">
                  <c:v>17628.240000000005</c:v>
                </c:pt>
                <c:pt idx="150">
                  <c:v>18494.391</c:v>
                </c:pt>
                <c:pt idx="151">
                  <c:v>18163.218999999997</c:v>
                </c:pt>
                <c:pt idx="152">
                  <c:v>18862.321</c:v>
                </c:pt>
                <c:pt idx="153">
                  <c:v>19384.315999999995</c:v>
                </c:pt>
                <c:pt idx="154">
                  <c:v>17498.483000000004</c:v>
                </c:pt>
                <c:pt idx="155">
                  <c:v>18057.405999999999</c:v>
                </c:pt>
                <c:pt idx="156">
                  <c:v>13624.614000000001</c:v>
                </c:pt>
                <c:pt idx="157">
                  <c:v>17777.392</c:v>
                </c:pt>
                <c:pt idx="158">
                  <c:v>19363.77</c:v>
                </c:pt>
                <c:pt idx="159">
                  <c:v>15355.004000000003</c:v>
                </c:pt>
                <c:pt idx="160">
                  <c:v>17329.036</c:v>
                </c:pt>
                <c:pt idx="161">
                  <c:v>18295.128999999997</c:v>
                </c:pt>
                <c:pt idx="162">
                  <c:v>17331.834999999995</c:v>
                </c:pt>
                <c:pt idx="163">
                  <c:v>13749.651</c:v>
                </c:pt>
                <c:pt idx="164">
                  <c:v>15153.147999999997</c:v>
                </c:pt>
                <c:pt idx="165">
                  <c:v>18271.936000000005</c:v>
                </c:pt>
                <c:pt idx="166">
                  <c:v>17947.841</c:v>
                </c:pt>
                <c:pt idx="167">
                  <c:v>18897.014999999996</c:v>
                </c:pt>
                <c:pt idx="168">
                  <c:v>18632.844000000001</c:v>
                </c:pt>
                <c:pt idx="169">
                  <c:v>19061.536</c:v>
                </c:pt>
                <c:pt idx="170">
                  <c:v>19601.244999999999</c:v>
                </c:pt>
                <c:pt idx="171">
                  <c:v>19534.306</c:v>
                </c:pt>
                <c:pt idx="172">
                  <c:v>19036.824000000001</c:v>
                </c:pt>
                <c:pt idx="173">
                  <c:v>17461.330999999995</c:v>
                </c:pt>
                <c:pt idx="174">
                  <c:v>19357.335999999996</c:v>
                </c:pt>
                <c:pt idx="175">
                  <c:v>18782.698999999997</c:v>
                </c:pt>
                <c:pt idx="176">
                  <c:v>18237.830000000002</c:v>
                </c:pt>
                <c:pt idx="177">
                  <c:v>18475.490000000005</c:v>
                </c:pt>
                <c:pt idx="178">
                  <c:v>18999.315999999995</c:v>
                </c:pt>
                <c:pt idx="179">
                  <c:v>20479.294000000005</c:v>
                </c:pt>
                <c:pt idx="180">
                  <c:v>18682.329000000002</c:v>
                </c:pt>
                <c:pt idx="181">
                  <c:v>20242.108999999997</c:v>
                </c:pt>
                <c:pt idx="182">
                  <c:v>19852.666000000001</c:v>
                </c:pt>
                <c:pt idx="183">
                  <c:v>20349.745999999999</c:v>
                </c:pt>
                <c:pt idx="184">
                  <c:v>21817.628999999997</c:v>
                </c:pt>
                <c:pt idx="185">
                  <c:v>20673.853999999996</c:v>
                </c:pt>
                <c:pt idx="186">
                  <c:v>20367.293000000001</c:v>
                </c:pt>
                <c:pt idx="187">
                  <c:v>19458.893</c:v>
                </c:pt>
                <c:pt idx="188">
                  <c:v>18804.832999999995</c:v>
                </c:pt>
                <c:pt idx="189">
                  <c:v>19836.64</c:v>
                </c:pt>
                <c:pt idx="190">
                  <c:v>19533.142</c:v>
                </c:pt>
                <c:pt idx="191">
                  <c:v>19359.852999999996</c:v>
                </c:pt>
                <c:pt idx="192">
                  <c:v>17756.099999999995</c:v>
                </c:pt>
                <c:pt idx="193">
                  <c:v>18579.608</c:v>
                </c:pt>
                <c:pt idx="194">
                  <c:v>18155.682000000001</c:v>
                </c:pt>
                <c:pt idx="195">
                  <c:v>16529.236000000001</c:v>
                </c:pt>
                <c:pt idx="196">
                  <c:v>17313.455000000005</c:v>
                </c:pt>
                <c:pt idx="197">
                  <c:v>17865.02</c:v>
                </c:pt>
                <c:pt idx="198">
                  <c:v>17516.59</c:v>
                </c:pt>
                <c:pt idx="199">
                  <c:v>17335.598999999998</c:v>
                </c:pt>
                <c:pt idx="200">
                  <c:v>18643.254000000001</c:v>
                </c:pt>
              </c:numCache>
            </c:numRef>
          </c:yVal>
          <c:smooth val="1"/>
        </c:ser>
        <c:ser>
          <c:idx val="6"/>
          <c:order val="6"/>
          <c:tx>
            <c:v>ΣΧ. 9.2α-β-γ -10.3β-γ</c:v>
          </c:tx>
          <c:spPr>
            <a:ln w="15875">
              <a:solidFill>
                <a:schemeClr val="tx1">
                  <a:lumMod val="95000"/>
                  <a:lumOff val="5000"/>
                </a:schemeClr>
              </a:solidFill>
              <a:prstDash val="sysDash"/>
            </a:ln>
          </c:spPr>
          <c:marker>
            <c:symbol val="none"/>
          </c:marker>
          <c:xVal>
            <c:numRef>
              <c:f>neo!$BR$834:$BR$878</c:f>
              <c:numCache>
                <c:formatCode>0.0</c:formatCode>
                <c:ptCount val="45"/>
                <c:pt idx="0">
                  <c:v>13619.788</c:v>
                </c:pt>
                <c:pt idx="1">
                  <c:v>13618.293000000001</c:v>
                </c:pt>
                <c:pt idx="2">
                  <c:v>13616.799000000003</c:v>
                </c:pt>
                <c:pt idx="3">
                  <c:v>13615.293000000001</c:v>
                </c:pt>
                <c:pt idx="4">
                  <c:v>13613.787</c:v>
                </c:pt>
                <c:pt idx="5">
                  <c:v>13612.289000000002</c:v>
                </c:pt>
                <c:pt idx="6">
                  <c:v>13610.793000000001</c:v>
                </c:pt>
                <c:pt idx="7">
                  <c:v>13609.3</c:v>
                </c:pt>
                <c:pt idx="8">
                  <c:v>13607.794000000002</c:v>
                </c:pt>
                <c:pt idx="9">
                  <c:v>13606.313</c:v>
                </c:pt>
                <c:pt idx="10">
                  <c:v>13604.803</c:v>
                </c:pt>
                <c:pt idx="11">
                  <c:v>13603.304</c:v>
                </c:pt>
                <c:pt idx="12">
                  <c:v>13601.794000000002</c:v>
                </c:pt>
                <c:pt idx="13">
                  <c:v>13600.296</c:v>
                </c:pt>
                <c:pt idx="14">
                  <c:v>13598.808999999996</c:v>
                </c:pt>
                <c:pt idx="15">
                  <c:v>13597.3</c:v>
                </c:pt>
                <c:pt idx="16">
                  <c:v>13595.798000000003</c:v>
                </c:pt>
                <c:pt idx="17">
                  <c:v>13594.3</c:v>
                </c:pt>
                <c:pt idx="18">
                  <c:v>13592.799000000003</c:v>
                </c:pt>
                <c:pt idx="19">
                  <c:v>13591.297</c:v>
                </c:pt>
                <c:pt idx="20">
                  <c:v>13589.798000000003</c:v>
                </c:pt>
                <c:pt idx="21">
                  <c:v>13588.297</c:v>
                </c:pt>
                <c:pt idx="22">
                  <c:v>13586.800999999996</c:v>
                </c:pt>
                <c:pt idx="23">
                  <c:v>13583.799000000003</c:v>
                </c:pt>
                <c:pt idx="24">
                  <c:v>13582.302</c:v>
                </c:pt>
                <c:pt idx="25">
                  <c:v>13580.808000000001</c:v>
                </c:pt>
                <c:pt idx="26">
                  <c:v>13579.31</c:v>
                </c:pt>
                <c:pt idx="27">
                  <c:v>13577.808999999996</c:v>
                </c:pt>
                <c:pt idx="28">
                  <c:v>13576.308000000001</c:v>
                </c:pt>
                <c:pt idx="29">
                  <c:v>13574.803</c:v>
                </c:pt>
                <c:pt idx="30">
                  <c:v>13573.302</c:v>
                </c:pt>
                <c:pt idx="31">
                  <c:v>13571.823</c:v>
                </c:pt>
                <c:pt idx="32">
                  <c:v>13570.316000000001</c:v>
                </c:pt>
                <c:pt idx="33">
                  <c:v>13568.816000000001</c:v>
                </c:pt>
                <c:pt idx="34">
                  <c:v>13567.314</c:v>
                </c:pt>
                <c:pt idx="35">
                  <c:v>13565.804999999998</c:v>
                </c:pt>
                <c:pt idx="36">
                  <c:v>13564.304999999998</c:v>
                </c:pt>
                <c:pt idx="37">
                  <c:v>13562.808999999996</c:v>
                </c:pt>
                <c:pt idx="38">
                  <c:v>13561.326999999996</c:v>
                </c:pt>
                <c:pt idx="39">
                  <c:v>13559.808999999996</c:v>
                </c:pt>
                <c:pt idx="40">
                  <c:v>13556.815000000001</c:v>
                </c:pt>
                <c:pt idx="41">
                  <c:v>13555.337</c:v>
                </c:pt>
                <c:pt idx="42">
                  <c:v>13553.832</c:v>
                </c:pt>
                <c:pt idx="43">
                  <c:v>13552.324000000002</c:v>
                </c:pt>
                <c:pt idx="44">
                  <c:v>13550.821</c:v>
                </c:pt>
              </c:numCache>
            </c:numRef>
          </c:xVal>
          <c:yVal>
            <c:numRef>
              <c:f>neo!$BT$834:$BT$878</c:f>
              <c:numCache>
                <c:formatCode>0.0</c:formatCode>
                <c:ptCount val="45"/>
                <c:pt idx="0">
                  <c:v>19356.953000000001</c:v>
                </c:pt>
                <c:pt idx="1">
                  <c:v>16396.777999999998</c:v>
                </c:pt>
                <c:pt idx="2">
                  <c:v>17282.873</c:v>
                </c:pt>
                <c:pt idx="3">
                  <c:v>16460.822</c:v>
                </c:pt>
                <c:pt idx="4">
                  <c:v>15841.102999999997</c:v>
                </c:pt>
                <c:pt idx="5">
                  <c:v>14414.645</c:v>
                </c:pt>
                <c:pt idx="6">
                  <c:v>15132.385999999999</c:v>
                </c:pt>
                <c:pt idx="7">
                  <c:v>17661.922999999999</c:v>
                </c:pt>
                <c:pt idx="8">
                  <c:v>18105.272000000001</c:v>
                </c:pt>
                <c:pt idx="9">
                  <c:v>18178.173999999995</c:v>
                </c:pt>
                <c:pt idx="10">
                  <c:v>17451.155999999995</c:v>
                </c:pt>
                <c:pt idx="11">
                  <c:v>18118.579000000002</c:v>
                </c:pt>
                <c:pt idx="12">
                  <c:v>19423.876</c:v>
                </c:pt>
                <c:pt idx="13">
                  <c:v>14111.311</c:v>
                </c:pt>
                <c:pt idx="14">
                  <c:v>18712.704000000005</c:v>
                </c:pt>
                <c:pt idx="15">
                  <c:v>17793.172999999995</c:v>
                </c:pt>
                <c:pt idx="16">
                  <c:v>16660.669000000002</c:v>
                </c:pt>
                <c:pt idx="17">
                  <c:v>16000.618</c:v>
                </c:pt>
                <c:pt idx="18">
                  <c:v>17919.589</c:v>
                </c:pt>
                <c:pt idx="19">
                  <c:v>16315.991</c:v>
                </c:pt>
                <c:pt idx="20">
                  <c:v>14961.668</c:v>
                </c:pt>
                <c:pt idx="21">
                  <c:v>17475.384999999998</c:v>
                </c:pt>
                <c:pt idx="22">
                  <c:v>17899.812000000002</c:v>
                </c:pt>
                <c:pt idx="23">
                  <c:v>17624.197</c:v>
                </c:pt>
                <c:pt idx="24">
                  <c:v>18917.371999999996</c:v>
                </c:pt>
                <c:pt idx="25">
                  <c:v>18549.3</c:v>
                </c:pt>
                <c:pt idx="26">
                  <c:v>18642.164000000001</c:v>
                </c:pt>
                <c:pt idx="27">
                  <c:v>17028.178</c:v>
                </c:pt>
                <c:pt idx="28">
                  <c:v>18510.387999999999</c:v>
                </c:pt>
                <c:pt idx="29">
                  <c:v>17505.044999999998</c:v>
                </c:pt>
                <c:pt idx="30">
                  <c:v>11995.626</c:v>
                </c:pt>
                <c:pt idx="31">
                  <c:v>14599.640000000001</c:v>
                </c:pt>
                <c:pt idx="32">
                  <c:v>13702.145</c:v>
                </c:pt>
                <c:pt idx="33">
                  <c:v>14532.804999999998</c:v>
                </c:pt>
                <c:pt idx="34">
                  <c:v>13285.768</c:v>
                </c:pt>
                <c:pt idx="35">
                  <c:v>16160.963</c:v>
                </c:pt>
                <c:pt idx="36">
                  <c:v>17996.485000000004</c:v>
                </c:pt>
                <c:pt idx="37">
                  <c:v>17488.378999999997</c:v>
                </c:pt>
                <c:pt idx="38">
                  <c:v>16436.276999999998</c:v>
                </c:pt>
                <c:pt idx="39">
                  <c:v>14665.687</c:v>
                </c:pt>
                <c:pt idx="40">
                  <c:v>12974.537</c:v>
                </c:pt>
                <c:pt idx="41">
                  <c:v>11943.620999999997</c:v>
                </c:pt>
                <c:pt idx="42">
                  <c:v>16192.130000000001</c:v>
                </c:pt>
                <c:pt idx="43">
                  <c:v>17328.268000000004</c:v>
                </c:pt>
                <c:pt idx="44">
                  <c:v>17912.347000000005</c:v>
                </c:pt>
              </c:numCache>
            </c:numRef>
          </c:yVal>
          <c:smooth val="1"/>
        </c:ser>
        <c:ser>
          <c:idx val="7"/>
          <c:order val="7"/>
          <c:tx>
            <c:v>ΣΧ 9.2 α-β-γ</c:v>
          </c:tx>
          <c:spPr>
            <a:ln w="19050">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13537.326999999996</c:v>
                </c:pt>
                <c:pt idx="9">
                  <c:v>13535.823</c:v>
                </c:pt>
                <c:pt idx="10">
                  <c:v>13534.328</c:v>
                </c:pt>
                <c:pt idx="11">
                  <c:v>13532.817999999996</c:v>
                </c:pt>
                <c:pt idx="12">
                  <c:v>13529.823</c:v>
                </c:pt>
                <c:pt idx="13">
                  <c:v>13528.32</c:v>
                </c:pt>
                <c:pt idx="14">
                  <c:v>13526.831</c:v>
                </c:pt>
                <c:pt idx="15">
                  <c:v>13525.333000000002</c:v>
                </c:pt>
                <c:pt idx="16">
                  <c:v>13523.826999999996</c:v>
                </c:pt>
                <c:pt idx="17">
                  <c:v>13522.338</c:v>
                </c:pt>
                <c:pt idx="18">
                  <c:v>13520.825999999995</c:v>
                </c:pt>
                <c:pt idx="19">
                  <c:v>13519.334999999997</c:v>
                </c:pt>
                <c:pt idx="20">
                  <c:v>13517.831</c:v>
                </c:pt>
                <c:pt idx="21">
                  <c:v>13516.326999999996</c:v>
                </c:pt>
                <c:pt idx="22">
                  <c:v>13514.834999999997</c:v>
                </c:pt>
                <c:pt idx="23">
                  <c:v>13513.33</c:v>
                </c:pt>
                <c:pt idx="24">
                  <c:v>13511.833000000002</c:v>
                </c:pt>
                <c:pt idx="25">
                  <c:v>13510.347</c:v>
                </c:pt>
                <c:pt idx="26">
                  <c:v>13508.842000000002</c:v>
                </c:pt>
                <c:pt idx="27">
                  <c:v>13507.331</c:v>
                </c:pt>
                <c:pt idx="28">
                  <c:v>13505.837</c:v>
                </c:pt>
                <c:pt idx="29">
                  <c:v>13504.33</c:v>
                </c:pt>
                <c:pt idx="30">
                  <c:v>13502.828</c:v>
                </c:pt>
                <c:pt idx="31">
                  <c:v>13501.326999999996</c:v>
                </c:pt>
                <c:pt idx="32">
                  <c:v>13499.839</c:v>
                </c:pt>
                <c:pt idx="33">
                  <c:v>13496.834000000003</c:v>
                </c:pt>
                <c:pt idx="34">
                  <c:v>13495.343000000003</c:v>
                </c:pt>
                <c:pt idx="35">
                  <c:v>13493.853999999996</c:v>
                </c:pt>
                <c:pt idx="36">
                  <c:v>13492.343999999997</c:v>
                </c:pt>
                <c:pt idx="37">
                  <c:v>13490.83</c:v>
                </c:pt>
                <c:pt idx="38">
                  <c:v>13489.34</c:v>
                </c:pt>
                <c:pt idx="39">
                  <c:v>13487.834999999997</c:v>
                </c:pt>
                <c:pt idx="40">
                  <c:v>13486.358999999999</c:v>
                </c:pt>
                <c:pt idx="41">
                  <c:v>13484.839</c:v>
                </c:pt>
                <c:pt idx="42">
                  <c:v>13483.343000000003</c:v>
                </c:pt>
                <c:pt idx="43">
                  <c:v>13481.839</c:v>
                </c:pt>
                <c:pt idx="44">
                  <c:v>13480.349</c:v>
                </c:pt>
                <c:pt idx="45">
                  <c:v>13478.851000000001</c:v>
                </c:pt>
                <c:pt idx="46">
                  <c:v>13475.84</c:v>
                </c:pt>
                <c:pt idx="47">
                  <c:v>13474.353999999996</c:v>
                </c:pt>
                <c:pt idx="48">
                  <c:v>13472.843000000003</c:v>
                </c:pt>
                <c:pt idx="49">
                  <c:v>13471.349999999999</c:v>
                </c:pt>
                <c:pt idx="50">
                  <c:v>13469.846</c:v>
                </c:pt>
                <c:pt idx="51">
                  <c:v>13468.349</c:v>
                </c:pt>
                <c:pt idx="52">
                  <c:v>13466.849</c:v>
                </c:pt>
                <c:pt idx="53">
                  <c:v>13465.349</c:v>
                </c:pt>
                <c:pt idx="54">
                  <c:v>13463.849999999999</c:v>
                </c:pt>
                <c:pt idx="55">
                  <c:v>13462.357999999998</c:v>
                </c:pt>
                <c:pt idx="56">
                  <c:v>13460.846</c:v>
                </c:pt>
                <c:pt idx="57">
                  <c:v>13459.349</c:v>
                </c:pt>
                <c:pt idx="58">
                  <c:v>13456.355999999998</c:v>
                </c:pt>
                <c:pt idx="59">
                  <c:v>13454.861000000001</c:v>
                </c:pt>
                <c:pt idx="60">
                  <c:v>13453.4</c:v>
                </c:pt>
                <c:pt idx="61">
                  <c:v>13451.864999999998</c:v>
                </c:pt>
                <c:pt idx="62">
                  <c:v>13450.355999999998</c:v>
                </c:pt>
                <c:pt idx="63">
                  <c:v>13448.869999999999</c:v>
                </c:pt>
                <c:pt idx="64">
                  <c:v>13447.4</c:v>
                </c:pt>
                <c:pt idx="65">
                  <c:v>13445.864</c:v>
                </c:pt>
                <c:pt idx="66">
                  <c:v>13444.364</c:v>
                </c:pt>
                <c:pt idx="67">
                  <c:v>13442.869000000001</c:v>
                </c:pt>
                <c:pt idx="68">
                  <c:v>13441.379000000001</c:v>
                </c:pt>
                <c:pt idx="69">
                  <c:v>13439.862999999996</c:v>
                </c:pt>
                <c:pt idx="70">
                  <c:v>13438.367999999999</c:v>
                </c:pt>
                <c:pt idx="71">
                  <c:v>13435.392</c:v>
                </c:pt>
                <c:pt idx="72">
                  <c:v>13433.876999999999</c:v>
                </c:pt>
                <c:pt idx="73">
                  <c:v>13432.373</c:v>
                </c:pt>
                <c:pt idx="74">
                  <c:v>13430.883</c:v>
                </c:pt>
                <c:pt idx="75">
                  <c:v>13429.373</c:v>
                </c:pt>
                <c:pt idx="76">
                  <c:v>13427.869999999999</c:v>
                </c:pt>
                <c:pt idx="77">
                  <c:v>13426.371999999996</c:v>
                </c:pt>
                <c:pt idx="78">
                  <c:v>13424.884999999998</c:v>
                </c:pt>
                <c:pt idx="79">
                  <c:v>13423.374</c:v>
                </c:pt>
                <c:pt idx="80">
                  <c:v>13421.88</c:v>
                </c:pt>
                <c:pt idx="81">
                  <c:v>13420.379000000001</c:v>
                </c:pt>
                <c:pt idx="82">
                  <c:v>13418.874</c:v>
                </c:pt>
                <c:pt idx="83">
                  <c:v>13417.375999999998</c:v>
                </c:pt>
                <c:pt idx="84">
                  <c:v>13415.888999999996</c:v>
                </c:pt>
                <c:pt idx="85">
                  <c:v>13414.384</c:v>
                </c:pt>
                <c:pt idx="86">
                  <c:v>13411.379000000001</c:v>
                </c:pt>
                <c:pt idx="87">
                  <c:v>13409.875999999998</c:v>
                </c:pt>
                <c:pt idx="88">
                  <c:v>13408.366999999998</c:v>
                </c:pt>
                <c:pt idx="89">
                  <c:v>13406.873</c:v>
                </c:pt>
                <c:pt idx="90">
                  <c:v>13405.379000000001</c:v>
                </c:pt>
                <c:pt idx="91">
                  <c:v>13403.873</c:v>
                </c:pt>
                <c:pt idx="92">
                  <c:v>13402.385999999999</c:v>
                </c:pt>
                <c:pt idx="93">
                  <c:v>13400.885999999999</c:v>
                </c:pt>
                <c:pt idx="94">
                  <c:v>13399.376999999999</c:v>
                </c:pt>
                <c:pt idx="95">
                  <c:v>13397.874999999998</c:v>
                </c:pt>
                <c:pt idx="96">
                  <c:v>13396.392</c:v>
                </c:pt>
                <c:pt idx="97">
                  <c:v>13394.888000000001</c:v>
                </c:pt>
                <c:pt idx="98">
                  <c:v>13393.384999999998</c:v>
                </c:pt>
                <c:pt idx="99">
                  <c:v>13391.898999999996</c:v>
                </c:pt>
                <c:pt idx="100">
                  <c:v>13390.380999999996</c:v>
                </c:pt>
                <c:pt idx="101">
                  <c:v>13387.39</c:v>
                </c:pt>
                <c:pt idx="102">
                  <c:v>13385.884</c:v>
                </c:pt>
                <c:pt idx="103">
                  <c:v>13384.396000000001</c:v>
                </c:pt>
                <c:pt idx="104">
                  <c:v>13382.89</c:v>
                </c:pt>
                <c:pt idx="105">
                  <c:v>13381.383</c:v>
                </c:pt>
                <c:pt idx="106">
                  <c:v>13379.9</c:v>
                </c:pt>
                <c:pt idx="107">
                  <c:v>13378.394</c:v>
                </c:pt>
                <c:pt idx="108">
                  <c:v>13376.894999999999</c:v>
                </c:pt>
                <c:pt idx="109">
                  <c:v>13375.384</c:v>
                </c:pt>
                <c:pt idx="110">
                  <c:v>13373.897999999996</c:v>
                </c:pt>
                <c:pt idx="111">
                  <c:v>13372.385999999999</c:v>
                </c:pt>
                <c:pt idx="112">
                  <c:v>13370.891</c:v>
                </c:pt>
                <c:pt idx="113">
                  <c:v>13367.902</c:v>
                </c:pt>
                <c:pt idx="114">
                  <c:v>13366.405000000001</c:v>
                </c:pt>
                <c:pt idx="115">
                  <c:v>13363.412</c:v>
                </c:pt>
                <c:pt idx="116">
                  <c:v>13361.896000000001</c:v>
                </c:pt>
                <c:pt idx="117">
                  <c:v>13360.394</c:v>
                </c:pt>
                <c:pt idx="118">
                  <c:v>13358.906999999996</c:v>
                </c:pt>
                <c:pt idx="119">
                  <c:v>13355.894999999999</c:v>
                </c:pt>
                <c:pt idx="120">
                  <c:v>13354.393</c:v>
                </c:pt>
                <c:pt idx="121">
                  <c:v>13352.894</c:v>
                </c:pt>
                <c:pt idx="122">
                  <c:v>13349.897000000001</c:v>
                </c:pt>
                <c:pt idx="123">
                  <c:v>13348.406999999996</c:v>
                </c:pt>
                <c:pt idx="124">
                  <c:v>13346.914000000002</c:v>
                </c:pt>
                <c:pt idx="125">
                  <c:v>13343.915000000001</c:v>
                </c:pt>
                <c:pt idx="126">
                  <c:v>13342.404</c:v>
                </c:pt>
                <c:pt idx="127">
                  <c:v>13336.419</c:v>
                </c:pt>
                <c:pt idx="128">
                  <c:v>13334.924999999997</c:v>
                </c:pt>
              </c:numCache>
            </c:numRef>
          </c:xVal>
          <c:yVal>
            <c:numRef>
              <c:f>neo!$BT$879:$BT$1007</c:f>
              <c:numCache>
                <c:formatCode>0.0</c:formatCode>
                <c:ptCount val="129"/>
                <c:pt idx="0">
                  <c:v>16910.915000000001</c:v>
                </c:pt>
                <c:pt idx="1">
                  <c:v>16707.575000000001</c:v>
                </c:pt>
                <c:pt idx="2">
                  <c:v>16752.330000000002</c:v>
                </c:pt>
                <c:pt idx="3">
                  <c:v>16600.391</c:v>
                </c:pt>
                <c:pt idx="4">
                  <c:v>17205.295999999998</c:v>
                </c:pt>
                <c:pt idx="5">
                  <c:v>16779.663</c:v>
                </c:pt>
                <c:pt idx="6">
                  <c:v>17990.244999999999</c:v>
                </c:pt>
                <c:pt idx="7">
                  <c:v>13799.781999999997</c:v>
                </c:pt>
                <c:pt idx="8">
                  <c:v>12620.550999999996</c:v>
                </c:pt>
                <c:pt idx="9">
                  <c:v>16789.605</c:v>
                </c:pt>
                <c:pt idx="10">
                  <c:v>16244.242000000002</c:v>
                </c:pt>
                <c:pt idx="11">
                  <c:v>16067.429</c:v>
                </c:pt>
                <c:pt idx="12">
                  <c:v>16805.794000000005</c:v>
                </c:pt>
                <c:pt idx="13">
                  <c:v>15915.630000000001</c:v>
                </c:pt>
                <c:pt idx="14">
                  <c:v>16462.565999999999</c:v>
                </c:pt>
                <c:pt idx="15">
                  <c:v>15251.692999999997</c:v>
                </c:pt>
                <c:pt idx="16">
                  <c:v>14861.369000000001</c:v>
                </c:pt>
                <c:pt idx="17">
                  <c:v>14651.647999999997</c:v>
                </c:pt>
                <c:pt idx="18">
                  <c:v>14864.293000000001</c:v>
                </c:pt>
                <c:pt idx="19">
                  <c:v>13306.579</c:v>
                </c:pt>
                <c:pt idx="20">
                  <c:v>15506.745000000003</c:v>
                </c:pt>
                <c:pt idx="21">
                  <c:v>15869.002</c:v>
                </c:pt>
                <c:pt idx="22">
                  <c:v>15751.507</c:v>
                </c:pt>
                <c:pt idx="23">
                  <c:v>15767.343000000003</c:v>
                </c:pt>
                <c:pt idx="24">
                  <c:v>16830.406999999999</c:v>
                </c:pt>
                <c:pt idx="25">
                  <c:v>15871.450999999995</c:v>
                </c:pt>
                <c:pt idx="26">
                  <c:v>15677.68</c:v>
                </c:pt>
                <c:pt idx="27">
                  <c:v>14824.289000000002</c:v>
                </c:pt>
                <c:pt idx="28">
                  <c:v>13292.130000000001</c:v>
                </c:pt>
                <c:pt idx="29">
                  <c:v>15611.573</c:v>
                </c:pt>
                <c:pt idx="30">
                  <c:v>16432.861000000001</c:v>
                </c:pt>
                <c:pt idx="31">
                  <c:v>12631.431</c:v>
                </c:pt>
                <c:pt idx="32">
                  <c:v>15972.869999999999</c:v>
                </c:pt>
                <c:pt idx="33">
                  <c:v>15546.888999999996</c:v>
                </c:pt>
                <c:pt idx="34">
                  <c:v>16417.791000000001</c:v>
                </c:pt>
                <c:pt idx="35">
                  <c:v>15662.521000000002</c:v>
                </c:pt>
                <c:pt idx="36">
                  <c:v>15178.633000000002</c:v>
                </c:pt>
                <c:pt idx="37">
                  <c:v>15022.812</c:v>
                </c:pt>
                <c:pt idx="38">
                  <c:v>15860.517</c:v>
                </c:pt>
                <c:pt idx="39">
                  <c:v>15713.191999999997</c:v>
                </c:pt>
                <c:pt idx="40">
                  <c:v>16100.215</c:v>
                </c:pt>
                <c:pt idx="41">
                  <c:v>13737.605</c:v>
                </c:pt>
                <c:pt idx="42">
                  <c:v>15297.826999999996</c:v>
                </c:pt>
                <c:pt idx="43">
                  <c:v>15429.432000000003</c:v>
                </c:pt>
                <c:pt idx="44">
                  <c:v>15900.941999999997</c:v>
                </c:pt>
                <c:pt idx="45">
                  <c:v>16087.148999999998</c:v>
                </c:pt>
                <c:pt idx="46">
                  <c:v>15512.527</c:v>
                </c:pt>
                <c:pt idx="47">
                  <c:v>13358.401</c:v>
                </c:pt>
                <c:pt idx="48">
                  <c:v>13483.869999999999</c:v>
                </c:pt>
                <c:pt idx="49">
                  <c:v>15283.289000000002</c:v>
                </c:pt>
                <c:pt idx="50">
                  <c:v>14319.880999999996</c:v>
                </c:pt>
                <c:pt idx="51">
                  <c:v>14439.878000000001</c:v>
                </c:pt>
                <c:pt idx="52">
                  <c:v>12303.849</c:v>
                </c:pt>
                <c:pt idx="53">
                  <c:v>14104.112999999998</c:v>
                </c:pt>
                <c:pt idx="54">
                  <c:v>14043.954</c:v>
                </c:pt>
                <c:pt idx="55">
                  <c:v>13286.043000000001</c:v>
                </c:pt>
                <c:pt idx="56">
                  <c:v>15949.566999999995</c:v>
                </c:pt>
                <c:pt idx="57">
                  <c:v>16104.75</c:v>
                </c:pt>
                <c:pt idx="58">
                  <c:v>16321.473</c:v>
                </c:pt>
                <c:pt idx="59">
                  <c:v>15738.523999999998</c:v>
                </c:pt>
                <c:pt idx="60">
                  <c:v>14766.42</c:v>
                </c:pt>
                <c:pt idx="61">
                  <c:v>14907.898999999996</c:v>
                </c:pt>
                <c:pt idx="62">
                  <c:v>13516.262000000002</c:v>
                </c:pt>
                <c:pt idx="63">
                  <c:v>14655.239000000001</c:v>
                </c:pt>
                <c:pt idx="64">
                  <c:v>15124.736999999997</c:v>
                </c:pt>
                <c:pt idx="65">
                  <c:v>15703.047</c:v>
                </c:pt>
                <c:pt idx="66">
                  <c:v>15370.66</c:v>
                </c:pt>
                <c:pt idx="67">
                  <c:v>13930.375999999998</c:v>
                </c:pt>
                <c:pt idx="68">
                  <c:v>13890.017</c:v>
                </c:pt>
                <c:pt idx="69">
                  <c:v>12976.546</c:v>
                </c:pt>
                <c:pt idx="70">
                  <c:v>11365.748000000001</c:v>
                </c:pt>
                <c:pt idx="71">
                  <c:v>11158.592000000002</c:v>
                </c:pt>
                <c:pt idx="72">
                  <c:v>12149.251</c:v>
                </c:pt>
                <c:pt idx="73">
                  <c:v>11928.537</c:v>
                </c:pt>
                <c:pt idx="74">
                  <c:v>12562.983</c:v>
                </c:pt>
                <c:pt idx="75">
                  <c:v>13495.81</c:v>
                </c:pt>
                <c:pt idx="76">
                  <c:v>14783.843999999997</c:v>
                </c:pt>
                <c:pt idx="77">
                  <c:v>14154.362999999996</c:v>
                </c:pt>
                <c:pt idx="78">
                  <c:v>12811.037</c:v>
                </c:pt>
                <c:pt idx="79">
                  <c:v>14191.198</c:v>
                </c:pt>
                <c:pt idx="80">
                  <c:v>13672.137000000002</c:v>
                </c:pt>
                <c:pt idx="81">
                  <c:v>14392.252</c:v>
                </c:pt>
                <c:pt idx="82">
                  <c:v>13408.387000000001</c:v>
                </c:pt>
                <c:pt idx="83">
                  <c:v>14680.332</c:v>
                </c:pt>
                <c:pt idx="84">
                  <c:v>14444.126</c:v>
                </c:pt>
                <c:pt idx="85">
                  <c:v>15111.739000000001</c:v>
                </c:pt>
                <c:pt idx="86">
                  <c:v>15136.424000000003</c:v>
                </c:pt>
                <c:pt idx="87">
                  <c:v>11991.130999999998</c:v>
                </c:pt>
                <c:pt idx="88">
                  <c:v>9186.7230000000018</c:v>
                </c:pt>
                <c:pt idx="89">
                  <c:v>9915.4470000000001</c:v>
                </c:pt>
                <c:pt idx="90">
                  <c:v>11967.034000000001</c:v>
                </c:pt>
                <c:pt idx="91">
                  <c:v>14050.436</c:v>
                </c:pt>
                <c:pt idx="92">
                  <c:v>14370.723000000002</c:v>
                </c:pt>
                <c:pt idx="93">
                  <c:v>14891.834000000003</c:v>
                </c:pt>
                <c:pt idx="94">
                  <c:v>15769.277</c:v>
                </c:pt>
                <c:pt idx="95">
                  <c:v>14616.394</c:v>
                </c:pt>
                <c:pt idx="96">
                  <c:v>15425.634000000002</c:v>
                </c:pt>
                <c:pt idx="97">
                  <c:v>12520.089</c:v>
                </c:pt>
                <c:pt idx="98">
                  <c:v>11417.252</c:v>
                </c:pt>
                <c:pt idx="99">
                  <c:v>12294.367999999999</c:v>
                </c:pt>
                <c:pt idx="100">
                  <c:v>15339.596</c:v>
                </c:pt>
                <c:pt idx="101">
                  <c:v>13767.956999999999</c:v>
                </c:pt>
                <c:pt idx="102">
                  <c:v>14110.112999999998</c:v>
                </c:pt>
                <c:pt idx="103">
                  <c:v>14885.912</c:v>
                </c:pt>
                <c:pt idx="104">
                  <c:v>14575.677</c:v>
                </c:pt>
                <c:pt idx="105">
                  <c:v>14833.699000000002</c:v>
                </c:pt>
                <c:pt idx="106">
                  <c:v>13455.7</c:v>
                </c:pt>
                <c:pt idx="107">
                  <c:v>14481.707</c:v>
                </c:pt>
                <c:pt idx="108">
                  <c:v>14634.621999999998</c:v>
                </c:pt>
                <c:pt idx="109">
                  <c:v>15133.869000000001</c:v>
                </c:pt>
                <c:pt idx="110">
                  <c:v>13367.374999999998</c:v>
                </c:pt>
                <c:pt idx="111">
                  <c:v>14988.037</c:v>
                </c:pt>
                <c:pt idx="112">
                  <c:v>16088.661</c:v>
                </c:pt>
                <c:pt idx="113">
                  <c:v>15175.206</c:v>
                </c:pt>
                <c:pt idx="114">
                  <c:v>13470.991</c:v>
                </c:pt>
                <c:pt idx="115">
                  <c:v>13696.071</c:v>
                </c:pt>
                <c:pt idx="116">
                  <c:v>14517.98</c:v>
                </c:pt>
                <c:pt idx="117">
                  <c:v>16250.611999999997</c:v>
                </c:pt>
                <c:pt idx="118">
                  <c:v>14294.153</c:v>
                </c:pt>
                <c:pt idx="119">
                  <c:v>13544.284000000001</c:v>
                </c:pt>
                <c:pt idx="120">
                  <c:v>14561.749000000002</c:v>
                </c:pt>
                <c:pt idx="121">
                  <c:v>14210.454</c:v>
                </c:pt>
                <c:pt idx="122">
                  <c:v>14432.370999999996</c:v>
                </c:pt>
                <c:pt idx="123">
                  <c:v>13166.710000000001</c:v>
                </c:pt>
                <c:pt idx="124">
                  <c:v>12556.204000000002</c:v>
                </c:pt>
                <c:pt idx="125">
                  <c:v>13567.43</c:v>
                </c:pt>
                <c:pt idx="126">
                  <c:v>13247.54</c:v>
                </c:pt>
                <c:pt idx="127">
                  <c:v>13346.013999999997</c:v>
                </c:pt>
                <c:pt idx="128">
                  <c:v>13893.745999999997</c:v>
                </c:pt>
              </c:numCache>
            </c:numRef>
          </c:yVal>
          <c:smooth val="1"/>
        </c:ser>
        <c:dLbls>
          <c:showLegendKey val="0"/>
          <c:showVal val="0"/>
          <c:showCatName val="0"/>
          <c:showSerName val="0"/>
          <c:showPercent val="0"/>
          <c:showBubbleSize val="0"/>
        </c:dLbls>
        <c:axId val="289799344"/>
        <c:axId val="289797384"/>
      </c:scatterChart>
      <c:valAx>
        <c:axId val="289799344"/>
        <c:scaling>
          <c:orientation val="minMax"/>
          <c:max val="15100"/>
          <c:min val="13300"/>
        </c:scaling>
        <c:delete val="0"/>
        <c:axPos val="b"/>
        <c:majorGridlines>
          <c:spPr>
            <a:ln>
              <a:prstDash val="dash"/>
            </a:ln>
          </c:spPr>
        </c:majorGridlines>
        <c:title>
          <c:tx>
            <c:rich>
              <a:bodyPr/>
              <a:lstStyle/>
              <a:p>
                <a:pPr>
                  <a:defRPr/>
                </a:pPr>
                <a:r>
                  <a:rPr lang="el-GR" sz="1600" dirty="0"/>
                  <a:t>Χιλιομετρική θέση </a:t>
                </a:r>
                <a:r>
                  <a:rPr lang="en-US" sz="1600" dirty="0"/>
                  <a:t>(</a:t>
                </a:r>
                <a:r>
                  <a:rPr lang="en-US" sz="1600" dirty="0" smtClean="0"/>
                  <a:t>m</a:t>
                </a:r>
                <a:r>
                  <a:rPr lang="en-US" sz="1600" dirty="0"/>
                  <a:t>)</a:t>
                </a:r>
              </a:p>
            </c:rich>
          </c:tx>
          <c:layout>
            <c:manualLayout>
              <c:xMode val="edge"/>
              <c:yMode val="edge"/>
              <c:x val="0.39493754252940605"/>
              <c:y val="0.92204060933093701"/>
            </c:manualLayout>
          </c:layout>
          <c:overlay val="0"/>
        </c:title>
        <c:numFmt formatCode="0" sourceLinked="1"/>
        <c:majorTickMark val="out"/>
        <c:minorTickMark val="none"/>
        <c:tickLblPos val="nextTo"/>
        <c:spPr>
          <a:ln>
            <a:solidFill>
              <a:sysClr val="windowText" lastClr="000000"/>
            </a:solidFill>
          </a:ln>
        </c:spPr>
        <c:txPr>
          <a:bodyPr/>
          <a:lstStyle/>
          <a:p>
            <a:pPr>
              <a:defRPr sz="1050"/>
            </a:pPr>
            <a:endParaRPr lang="el-GR"/>
          </a:p>
        </c:txPr>
        <c:crossAx val="289797384"/>
        <c:crosses val="autoZero"/>
        <c:crossBetween val="midCat"/>
      </c:valAx>
      <c:valAx>
        <c:axId val="289797384"/>
        <c:scaling>
          <c:orientation val="minMax"/>
        </c:scaling>
        <c:delete val="0"/>
        <c:axPos val="l"/>
        <c:majorGridlines>
          <c:spPr>
            <a:ln>
              <a:prstDash val="dash"/>
            </a:ln>
          </c:spPr>
        </c:majorGridlines>
        <c:title>
          <c:tx>
            <c:rich>
              <a:bodyPr rot="-5400000" vert="horz"/>
              <a:lstStyle/>
              <a:p>
                <a:pPr>
                  <a:defRPr/>
                </a:pPr>
                <a:r>
                  <a:rPr lang="el-GR" sz="1600" dirty="0"/>
                  <a:t>Δύναμη ώθησης </a:t>
                </a:r>
                <a:r>
                  <a:rPr lang="en-US" sz="1600" dirty="0" smtClean="0"/>
                  <a:t>(k</a:t>
                </a:r>
                <a:r>
                  <a:rPr lang="el-GR" sz="1600" dirty="0" smtClean="0"/>
                  <a:t>Ν</a:t>
                </a:r>
                <a:r>
                  <a:rPr lang="en-US" sz="1600" dirty="0" smtClean="0"/>
                  <a:t>)</a:t>
                </a:r>
                <a:endParaRPr lang="en-US" sz="1600" dirty="0"/>
              </a:p>
            </c:rich>
          </c:tx>
          <c:overlay val="0"/>
        </c:title>
        <c:numFmt formatCode="0" sourceLinked="0"/>
        <c:majorTickMark val="out"/>
        <c:minorTickMark val="none"/>
        <c:tickLblPos val="nextTo"/>
        <c:spPr>
          <a:ln>
            <a:solidFill>
              <a:sysClr val="windowText" lastClr="000000"/>
            </a:solidFill>
          </a:ln>
        </c:spPr>
        <c:txPr>
          <a:bodyPr/>
          <a:lstStyle/>
          <a:p>
            <a:pPr>
              <a:defRPr sz="1000"/>
            </a:pPr>
            <a:endParaRPr lang="el-GR"/>
          </a:p>
        </c:txPr>
        <c:crossAx val="289799344"/>
        <c:crosses val="autoZero"/>
        <c:crossBetween val="midCat"/>
      </c:valAx>
      <c:spPr>
        <a:ln>
          <a:solidFill>
            <a:schemeClr val="tx1"/>
          </a:solidFill>
        </a:ln>
      </c:spPr>
    </c:plotArea>
    <c:plotVisOnly val="1"/>
    <c:dispBlanksAs val="gap"/>
    <c:showDLblsOverMax val="0"/>
  </c:chart>
  <c:spPr>
    <a:noFill/>
    <a:ln w="25400" cap="flat" cmpd="sng" algn="ctr">
      <a:noFill/>
      <a:prstDash val="solid"/>
    </a:ln>
    <a:effectLst/>
  </c:spPr>
  <c:txPr>
    <a:bodyPr/>
    <a:lstStyle/>
    <a:p>
      <a:pPr>
        <a:defRPr sz="1200">
          <a:solidFill>
            <a:schemeClr val="dk1"/>
          </a:solidFill>
          <a:latin typeface="Arial" pitchFamily="34" charset="0"/>
          <a:ea typeface="+mn-ea"/>
          <a:cs typeface="Arial" pitchFamily="34" charset="0"/>
        </a:defRPr>
      </a:pPr>
      <a:endParaRPr lang="el-G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sz="1600" dirty="0"/>
              <a:t>Ροπή</a:t>
            </a:r>
            <a:r>
              <a:rPr lang="el-GR" sz="1600" baseline="0" dirty="0"/>
              <a:t> στρέψης </a:t>
            </a:r>
            <a:r>
              <a:rPr lang="el-GR" sz="1600" dirty="0"/>
              <a:t>ανά σχηματισμό</a:t>
            </a:r>
          </a:p>
        </c:rich>
      </c:tx>
      <c:overlay val="0"/>
    </c:title>
    <c:autoTitleDeleted val="0"/>
    <c:plotArea>
      <c:layout>
        <c:manualLayout>
          <c:layoutTarget val="inner"/>
          <c:xMode val="edge"/>
          <c:yMode val="edge"/>
          <c:x val="0.11928200010152606"/>
          <c:y val="0.13574532163742695"/>
          <c:w val="0.82012935951428412"/>
          <c:h val="0.72373128654970775"/>
        </c:manualLayout>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15048.374999999998</c:v>
                </c:pt>
                <c:pt idx="1">
                  <c:v>15046.869999999999</c:v>
                </c:pt>
                <c:pt idx="2">
                  <c:v>15045.369999999999</c:v>
                </c:pt>
                <c:pt idx="3">
                  <c:v>15043.896000000001</c:v>
                </c:pt>
                <c:pt idx="4">
                  <c:v>15040.884</c:v>
                </c:pt>
                <c:pt idx="5">
                  <c:v>15039.38</c:v>
                </c:pt>
                <c:pt idx="6">
                  <c:v>15037.894999999999</c:v>
                </c:pt>
                <c:pt idx="7">
                  <c:v>15036.374</c:v>
                </c:pt>
                <c:pt idx="8">
                  <c:v>15034.887000000001</c:v>
                </c:pt>
                <c:pt idx="9">
                  <c:v>15033.392</c:v>
                </c:pt>
                <c:pt idx="10">
                  <c:v>15031.893</c:v>
                </c:pt>
                <c:pt idx="11">
                  <c:v>15030.369999999999</c:v>
                </c:pt>
                <c:pt idx="12">
                  <c:v>15028.870999999996</c:v>
                </c:pt>
                <c:pt idx="13">
                  <c:v>15027.373</c:v>
                </c:pt>
                <c:pt idx="14">
                  <c:v>15025.878000000001</c:v>
                </c:pt>
                <c:pt idx="15">
                  <c:v>15024.392</c:v>
                </c:pt>
                <c:pt idx="16">
                  <c:v>15022.880999999996</c:v>
                </c:pt>
                <c:pt idx="17">
                  <c:v>15021.392</c:v>
                </c:pt>
                <c:pt idx="18">
                  <c:v>15019.883</c:v>
                </c:pt>
                <c:pt idx="19">
                  <c:v>15018.394</c:v>
                </c:pt>
                <c:pt idx="20">
                  <c:v>15016.894999999999</c:v>
                </c:pt>
                <c:pt idx="21">
                  <c:v>15015.378000000001</c:v>
                </c:pt>
                <c:pt idx="22">
                  <c:v>15013.885999999999</c:v>
                </c:pt>
                <c:pt idx="23">
                  <c:v>15010.893</c:v>
                </c:pt>
                <c:pt idx="24">
                  <c:v>15009.382</c:v>
                </c:pt>
                <c:pt idx="25">
                  <c:v>15007.884999999998</c:v>
                </c:pt>
                <c:pt idx="26">
                  <c:v>15006.396000000001</c:v>
                </c:pt>
                <c:pt idx="27">
                  <c:v>15004.885999999999</c:v>
                </c:pt>
                <c:pt idx="28">
                  <c:v>15003.392</c:v>
                </c:pt>
                <c:pt idx="29">
                  <c:v>15001.904</c:v>
                </c:pt>
                <c:pt idx="30">
                  <c:v>15000.401</c:v>
                </c:pt>
                <c:pt idx="31">
                  <c:v>14998.885999999999</c:v>
                </c:pt>
                <c:pt idx="32">
                  <c:v>14997.397000000001</c:v>
                </c:pt>
                <c:pt idx="33">
                  <c:v>14995.879000000001</c:v>
                </c:pt>
                <c:pt idx="34">
                  <c:v>14994.41</c:v>
                </c:pt>
                <c:pt idx="35">
                  <c:v>14989.870999999996</c:v>
                </c:pt>
                <c:pt idx="36">
                  <c:v>14988.374999999998</c:v>
                </c:pt>
                <c:pt idx="37">
                  <c:v>14986.905000000001</c:v>
                </c:pt>
                <c:pt idx="38">
                  <c:v>14985.398999999996</c:v>
                </c:pt>
                <c:pt idx="39">
                  <c:v>14983.876999999999</c:v>
                </c:pt>
                <c:pt idx="40">
                  <c:v>14982.385999999999</c:v>
                </c:pt>
                <c:pt idx="41">
                  <c:v>14980.891</c:v>
                </c:pt>
                <c:pt idx="42">
                  <c:v>14979.39</c:v>
                </c:pt>
                <c:pt idx="43">
                  <c:v>14977.887000000001</c:v>
                </c:pt>
                <c:pt idx="44">
                  <c:v>14976.392</c:v>
                </c:pt>
                <c:pt idx="45">
                  <c:v>14974.874999999998</c:v>
                </c:pt>
                <c:pt idx="46">
                  <c:v>14973.375999999998</c:v>
                </c:pt>
                <c:pt idx="47">
                  <c:v>14971.876999999999</c:v>
                </c:pt>
                <c:pt idx="48">
                  <c:v>14970.41</c:v>
                </c:pt>
                <c:pt idx="49">
                  <c:v>14968.923000000003</c:v>
                </c:pt>
                <c:pt idx="50">
                  <c:v>14967.406000000001</c:v>
                </c:pt>
                <c:pt idx="51">
                  <c:v>14965.907999999996</c:v>
                </c:pt>
                <c:pt idx="52">
                  <c:v>14964.39</c:v>
                </c:pt>
                <c:pt idx="53">
                  <c:v>14961.39</c:v>
                </c:pt>
                <c:pt idx="54">
                  <c:v>14959.94</c:v>
                </c:pt>
                <c:pt idx="55">
                  <c:v>14958.388999999996</c:v>
                </c:pt>
                <c:pt idx="56">
                  <c:v>14956.924000000003</c:v>
                </c:pt>
                <c:pt idx="57">
                  <c:v>14955.403</c:v>
                </c:pt>
                <c:pt idx="58">
                  <c:v>14953.883</c:v>
                </c:pt>
                <c:pt idx="59">
                  <c:v>14952.388999999996</c:v>
                </c:pt>
                <c:pt idx="60">
                  <c:v>14950.894999999999</c:v>
                </c:pt>
              </c:numCache>
            </c:numRef>
          </c:xVal>
          <c:yVal>
            <c:numRef>
              <c:f>neo!$BW$4:$BW$63</c:f>
              <c:numCache>
                <c:formatCode>0.0</c:formatCode>
                <c:ptCount val="60"/>
                <c:pt idx="0">
                  <c:v>2.9489999999999998</c:v>
                </c:pt>
                <c:pt idx="1">
                  <c:v>2.5870000000000002</c:v>
                </c:pt>
                <c:pt idx="2">
                  <c:v>2.9209999999999998</c:v>
                </c:pt>
                <c:pt idx="3">
                  <c:v>2.7600000000000002</c:v>
                </c:pt>
                <c:pt idx="4">
                  <c:v>2.8289999999999997</c:v>
                </c:pt>
                <c:pt idx="5">
                  <c:v>3.3389999999999995</c:v>
                </c:pt>
                <c:pt idx="6">
                  <c:v>3.4279999999999999</c:v>
                </c:pt>
                <c:pt idx="7">
                  <c:v>3.18</c:v>
                </c:pt>
                <c:pt idx="8">
                  <c:v>3.06</c:v>
                </c:pt>
                <c:pt idx="9">
                  <c:v>4.5279999999999987</c:v>
                </c:pt>
                <c:pt idx="10">
                  <c:v>3.9369999999999994</c:v>
                </c:pt>
                <c:pt idx="11">
                  <c:v>4.6559999999999988</c:v>
                </c:pt>
                <c:pt idx="12">
                  <c:v>3.7549999999999999</c:v>
                </c:pt>
                <c:pt idx="13">
                  <c:v>4.3609999999999989</c:v>
                </c:pt>
                <c:pt idx="14">
                  <c:v>4.2729999999999997</c:v>
                </c:pt>
                <c:pt idx="15">
                  <c:v>1.2189999999999999</c:v>
                </c:pt>
                <c:pt idx="16">
                  <c:v>4.4660000000000002</c:v>
                </c:pt>
                <c:pt idx="17">
                  <c:v>4.2709999999999999</c:v>
                </c:pt>
                <c:pt idx="18">
                  <c:v>4.6069999999999993</c:v>
                </c:pt>
                <c:pt idx="19">
                  <c:v>3.7909999999999999</c:v>
                </c:pt>
                <c:pt idx="20">
                  <c:v>5.2859999999999996</c:v>
                </c:pt>
                <c:pt idx="21">
                  <c:v>5.0519999999999996</c:v>
                </c:pt>
                <c:pt idx="22">
                  <c:v>3.988</c:v>
                </c:pt>
                <c:pt idx="23">
                  <c:v>3.5149999999999997</c:v>
                </c:pt>
                <c:pt idx="24">
                  <c:v>5.2729999999999997</c:v>
                </c:pt>
                <c:pt idx="25">
                  <c:v>3.8299999999999996</c:v>
                </c:pt>
                <c:pt idx="26">
                  <c:v>2.125</c:v>
                </c:pt>
                <c:pt idx="27">
                  <c:v>2.101</c:v>
                </c:pt>
                <c:pt idx="28">
                  <c:v>3.5509999999999997</c:v>
                </c:pt>
                <c:pt idx="29">
                  <c:v>3.1080000000000001</c:v>
                </c:pt>
                <c:pt idx="30">
                  <c:v>1.583</c:v>
                </c:pt>
                <c:pt idx="31">
                  <c:v>3.2410000000000001</c:v>
                </c:pt>
                <c:pt idx="32">
                  <c:v>2.9449999999999998</c:v>
                </c:pt>
                <c:pt idx="33">
                  <c:v>3.22</c:v>
                </c:pt>
                <c:pt idx="34">
                  <c:v>4.9530000000000003</c:v>
                </c:pt>
                <c:pt idx="35">
                  <c:v>1.0940000000000001</c:v>
                </c:pt>
                <c:pt idx="36">
                  <c:v>2.9430000000000001</c:v>
                </c:pt>
                <c:pt idx="37">
                  <c:v>2.9699999999999998</c:v>
                </c:pt>
                <c:pt idx="38">
                  <c:v>3.4949999999999997</c:v>
                </c:pt>
                <c:pt idx="39">
                  <c:v>3.5959999999999996</c:v>
                </c:pt>
                <c:pt idx="40">
                  <c:v>2.0630000000000002</c:v>
                </c:pt>
                <c:pt idx="41">
                  <c:v>2.3559999999999994</c:v>
                </c:pt>
                <c:pt idx="42">
                  <c:v>3.6719999999999997</c:v>
                </c:pt>
                <c:pt idx="43">
                  <c:v>3.7829999999999999</c:v>
                </c:pt>
                <c:pt idx="44">
                  <c:v>3.7080000000000002</c:v>
                </c:pt>
                <c:pt idx="45">
                  <c:v>3.0870000000000002</c:v>
                </c:pt>
                <c:pt idx="46">
                  <c:v>4.2990000000000004</c:v>
                </c:pt>
                <c:pt idx="47">
                  <c:v>3.4459999999999997</c:v>
                </c:pt>
                <c:pt idx="48">
                  <c:v>6.1769999999999996</c:v>
                </c:pt>
                <c:pt idx="49">
                  <c:v>0.38800000000000007</c:v>
                </c:pt>
                <c:pt idx="50">
                  <c:v>4.4409999999999998</c:v>
                </c:pt>
                <c:pt idx="51">
                  <c:v>4.351</c:v>
                </c:pt>
                <c:pt idx="52">
                  <c:v>4.2350000000000003</c:v>
                </c:pt>
                <c:pt idx="53">
                  <c:v>2.8459999999999996</c:v>
                </c:pt>
                <c:pt idx="54">
                  <c:v>2.9419999999999997</c:v>
                </c:pt>
                <c:pt idx="55">
                  <c:v>2.7280000000000002</c:v>
                </c:pt>
                <c:pt idx="56">
                  <c:v>2.4509999999999996</c:v>
                </c:pt>
                <c:pt idx="57">
                  <c:v>2.4749999999999996</c:v>
                </c:pt>
                <c:pt idx="58">
                  <c:v>3.0949999999999998</c:v>
                </c:pt>
                <c:pt idx="59">
                  <c:v>3.0819999999999999</c:v>
                </c:pt>
              </c:numCache>
            </c:numRef>
          </c:yVal>
          <c:smooth val="1"/>
        </c:ser>
        <c:ser>
          <c:idx val="1"/>
          <c:order val="1"/>
          <c:tx>
            <c:v>Σχ. 10.2β</c:v>
          </c:tx>
          <c:spPr>
            <a:ln w="19050" cmpd="sng">
              <a:solidFill>
                <a:srgbClr val="0070C0"/>
              </a:solidFill>
            </a:ln>
          </c:spPr>
          <c:marker>
            <c:symbol val="none"/>
          </c:marker>
          <c:xVal>
            <c:numRef>
              <c:f>neo!$BR$65:$BR$203</c:f>
              <c:numCache>
                <c:formatCode>0</c:formatCode>
                <c:ptCount val="139"/>
                <c:pt idx="0">
                  <c:v>14949.385999999999</c:v>
                </c:pt>
                <c:pt idx="1">
                  <c:v>14947.884</c:v>
                </c:pt>
                <c:pt idx="2">
                  <c:v>14946.427</c:v>
                </c:pt>
                <c:pt idx="3">
                  <c:v>14944.907999999996</c:v>
                </c:pt>
                <c:pt idx="4">
                  <c:v>14943.39</c:v>
                </c:pt>
                <c:pt idx="5">
                  <c:v>14940.39</c:v>
                </c:pt>
                <c:pt idx="6">
                  <c:v>14938.898999999996</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14916.385999999999</c:v>
                </c:pt>
                <c:pt idx="22">
                  <c:v>14914.903</c:v>
                </c:pt>
                <c:pt idx="23">
                  <c:v>14911.914000000002</c:v>
                </c:pt>
                <c:pt idx="24">
                  <c:v>14910.412</c:v>
                </c:pt>
                <c:pt idx="25">
                  <c:v>14908.897000000001</c:v>
                </c:pt>
                <c:pt idx="26">
                  <c:v>14907.397999999996</c:v>
                </c:pt>
                <c:pt idx="27">
                  <c:v>14905.925999999996</c:v>
                </c:pt>
                <c:pt idx="28">
                  <c:v>14904.415000000001</c:v>
                </c:pt>
                <c:pt idx="29">
                  <c:v>14902.891</c:v>
                </c:pt>
                <c:pt idx="30">
                  <c:v>14901.406000000001</c:v>
                </c:pt>
                <c:pt idx="31">
                  <c:v>14899.907999999996</c:v>
                </c:pt>
                <c:pt idx="32">
                  <c:v>14898.4</c:v>
                </c:pt>
                <c:pt idx="33">
                  <c:v>14896.907999999996</c:v>
                </c:pt>
                <c:pt idx="34">
                  <c:v>14895.419</c:v>
                </c:pt>
                <c:pt idx="35">
                  <c:v>14893.924000000003</c:v>
                </c:pt>
                <c:pt idx="36">
                  <c:v>14892.418</c:v>
                </c:pt>
                <c:pt idx="37">
                  <c:v>14890.928</c:v>
                </c:pt>
                <c:pt idx="38">
                  <c:v>14889.421</c:v>
                </c:pt>
                <c:pt idx="39">
                  <c:v>14887.913</c:v>
                </c:pt>
                <c:pt idx="40">
                  <c:v>14886.429</c:v>
                </c:pt>
                <c:pt idx="41">
                  <c:v>14884.922</c:v>
                </c:pt>
                <c:pt idx="42">
                  <c:v>14883.415000000001</c:v>
                </c:pt>
                <c:pt idx="43">
                  <c:v>14881.922</c:v>
                </c:pt>
                <c:pt idx="44">
                  <c:v>14880.406999999996</c:v>
                </c:pt>
                <c:pt idx="45">
                  <c:v>14878.914000000002</c:v>
                </c:pt>
                <c:pt idx="46">
                  <c:v>14877.412</c:v>
                </c:pt>
                <c:pt idx="47">
                  <c:v>14875.912</c:v>
                </c:pt>
                <c:pt idx="48">
                  <c:v>14872.938</c:v>
                </c:pt>
                <c:pt idx="49">
                  <c:v>14871.41</c:v>
                </c:pt>
                <c:pt idx="50">
                  <c:v>14869.919</c:v>
                </c:pt>
                <c:pt idx="51">
                  <c:v>14868.454</c:v>
                </c:pt>
                <c:pt idx="52">
                  <c:v>14866.94</c:v>
                </c:pt>
                <c:pt idx="53">
                  <c:v>14865.432000000003</c:v>
                </c:pt>
                <c:pt idx="54">
                  <c:v>14863.915000000001</c:v>
                </c:pt>
                <c:pt idx="55">
                  <c:v>14862.428</c:v>
                </c:pt>
                <c:pt idx="56">
                  <c:v>14860.941999999997</c:v>
                </c:pt>
                <c:pt idx="57">
                  <c:v>14859.42</c:v>
                </c:pt>
                <c:pt idx="58">
                  <c:v>14857.921</c:v>
                </c:pt>
                <c:pt idx="59">
                  <c:v>14856.419</c:v>
                </c:pt>
                <c:pt idx="60">
                  <c:v>14854.915999999996</c:v>
                </c:pt>
                <c:pt idx="61">
                  <c:v>14853.434999999998</c:v>
                </c:pt>
                <c:pt idx="62">
                  <c:v>14851.927</c:v>
                </c:pt>
                <c:pt idx="63">
                  <c:v>14850.4</c:v>
                </c:pt>
                <c:pt idx="64">
                  <c:v>14848.94</c:v>
                </c:pt>
                <c:pt idx="65">
                  <c:v>14847.428</c:v>
                </c:pt>
                <c:pt idx="66">
                  <c:v>14845.945</c:v>
                </c:pt>
                <c:pt idx="67">
                  <c:v>14844.454999999998</c:v>
                </c:pt>
                <c:pt idx="68">
                  <c:v>14842.922</c:v>
                </c:pt>
                <c:pt idx="69">
                  <c:v>14841.421</c:v>
                </c:pt>
                <c:pt idx="70">
                  <c:v>14839.934999999998</c:v>
                </c:pt>
                <c:pt idx="71">
                  <c:v>14838.423000000003</c:v>
                </c:pt>
                <c:pt idx="72">
                  <c:v>14836.936</c:v>
                </c:pt>
                <c:pt idx="73">
                  <c:v>14835.449000000002</c:v>
                </c:pt>
                <c:pt idx="74">
                  <c:v>14833.936</c:v>
                </c:pt>
                <c:pt idx="75">
                  <c:v>14832.444000000001</c:v>
                </c:pt>
                <c:pt idx="76">
                  <c:v>14830.92</c:v>
                </c:pt>
                <c:pt idx="77">
                  <c:v>14829.445</c:v>
                </c:pt>
                <c:pt idx="78">
                  <c:v>14827.9</c:v>
                </c:pt>
                <c:pt idx="79">
                  <c:v>14826.433000000003</c:v>
                </c:pt>
                <c:pt idx="80">
                  <c:v>14824.945</c:v>
                </c:pt>
                <c:pt idx="81">
                  <c:v>14823.44</c:v>
                </c:pt>
                <c:pt idx="82">
                  <c:v>14821.916999999996</c:v>
                </c:pt>
                <c:pt idx="83">
                  <c:v>14820.418</c:v>
                </c:pt>
                <c:pt idx="84">
                  <c:v>14818.94</c:v>
                </c:pt>
                <c:pt idx="85">
                  <c:v>14817.421</c:v>
                </c:pt>
                <c:pt idx="86">
                  <c:v>14815.923000000003</c:v>
                </c:pt>
                <c:pt idx="87">
                  <c:v>14814.434999999998</c:v>
                </c:pt>
                <c:pt idx="88">
                  <c:v>14811.429</c:v>
                </c:pt>
                <c:pt idx="89">
                  <c:v>14809.918</c:v>
                </c:pt>
                <c:pt idx="90">
                  <c:v>14808.431</c:v>
                </c:pt>
                <c:pt idx="91">
                  <c:v>14806.924000000003</c:v>
                </c:pt>
                <c:pt idx="92">
                  <c:v>14805.436</c:v>
                </c:pt>
                <c:pt idx="93">
                  <c:v>14803.928</c:v>
                </c:pt>
                <c:pt idx="94">
                  <c:v>14802.433000000003</c:v>
                </c:pt>
                <c:pt idx="95">
                  <c:v>14800.956999999999</c:v>
                </c:pt>
                <c:pt idx="96">
                  <c:v>14799.431</c:v>
                </c:pt>
                <c:pt idx="97">
                  <c:v>14797.9</c:v>
                </c:pt>
                <c:pt idx="98">
                  <c:v>14796.431</c:v>
                </c:pt>
                <c:pt idx="99">
                  <c:v>14794.94</c:v>
                </c:pt>
                <c:pt idx="100">
                  <c:v>14793.439</c:v>
                </c:pt>
                <c:pt idx="101">
                  <c:v>14791.933000000003</c:v>
                </c:pt>
                <c:pt idx="102">
                  <c:v>14790.449999999999</c:v>
                </c:pt>
                <c:pt idx="103">
                  <c:v>14788.933000000003</c:v>
                </c:pt>
                <c:pt idx="104">
                  <c:v>14787.429</c:v>
                </c:pt>
                <c:pt idx="105">
                  <c:v>14785.934999999998</c:v>
                </c:pt>
                <c:pt idx="106">
                  <c:v>14784.442999999997</c:v>
                </c:pt>
                <c:pt idx="107">
                  <c:v>14782.941999999997</c:v>
                </c:pt>
                <c:pt idx="108">
                  <c:v>14781.449000000002</c:v>
                </c:pt>
                <c:pt idx="109">
                  <c:v>14779.945</c:v>
                </c:pt>
                <c:pt idx="110">
                  <c:v>14778.449000000002</c:v>
                </c:pt>
                <c:pt idx="111">
                  <c:v>14776.941999999997</c:v>
                </c:pt>
                <c:pt idx="112">
                  <c:v>14775.449999999999</c:v>
                </c:pt>
                <c:pt idx="113">
                  <c:v>14773.925999999996</c:v>
                </c:pt>
                <c:pt idx="114">
                  <c:v>14770.949999999999</c:v>
                </c:pt>
                <c:pt idx="115">
                  <c:v>14769.449999999999</c:v>
                </c:pt>
                <c:pt idx="116">
                  <c:v>14767.98</c:v>
                </c:pt>
                <c:pt idx="117">
                  <c:v>14766.453</c:v>
                </c:pt>
                <c:pt idx="118">
                  <c:v>14764.941000000003</c:v>
                </c:pt>
                <c:pt idx="119">
                  <c:v>14763.4</c:v>
                </c:pt>
                <c:pt idx="120">
                  <c:v>14761.9</c:v>
                </c:pt>
                <c:pt idx="121">
                  <c:v>14760.449000000002</c:v>
                </c:pt>
                <c:pt idx="122">
                  <c:v>14758.933999999997</c:v>
                </c:pt>
                <c:pt idx="123">
                  <c:v>14757.453</c:v>
                </c:pt>
                <c:pt idx="124">
                  <c:v>14755.956999999999</c:v>
                </c:pt>
                <c:pt idx="125">
                  <c:v>14754.459000000001</c:v>
                </c:pt>
                <c:pt idx="126">
                  <c:v>14752.954999999998</c:v>
                </c:pt>
                <c:pt idx="127">
                  <c:v>14751.44</c:v>
                </c:pt>
                <c:pt idx="128">
                  <c:v>14749.949000000002</c:v>
                </c:pt>
                <c:pt idx="129">
                  <c:v>14748.460999999996</c:v>
                </c:pt>
                <c:pt idx="130">
                  <c:v>14746.934999999998</c:v>
                </c:pt>
                <c:pt idx="131">
                  <c:v>14745.438</c:v>
                </c:pt>
                <c:pt idx="132">
                  <c:v>14743.945</c:v>
                </c:pt>
                <c:pt idx="133">
                  <c:v>14742.464</c:v>
                </c:pt>
                <c:pt idx="134">
                  <c:v>14740.941999999997</c:v>
                </c:pt>
                <c:pt idx="135">
                  <c:v>14739.453</c:v>
                </c:pt>
                <c:pt idx="136">
                  <c:v>14737.964</c:v>
                </c:pt>
                <c:pt idx="137">
                  <c:v>14736.448</c:v>
                </c:pt>
                <c:pt idx="138">
                  <c:v>14734.947</c:v>
                </c:pt>
              </c:numCache>
            </c:numRef>
          </c:xVal>
          <c:yVal>
            <c:numRef>
              <c:f>neo!$BW$65:$BW$203</c:f>
              <c:numCache>
                <c:formatCode>0.0</c:formatCode>
                <c:ptCount val="139"/>
                <c:pt idx="0">
                  <c:v>4.2439999999999998</c:v>
                </c:pt>
                <c:pt idx="1">
                  <c:v>4.6829999999999989</c:v>
                </c:pt>
                <c:pt idx="2">
                  <c:v>4.887999999999999</c:v>
                </c:pt>
                <c:pt idx="3">
                  <c:v>3.7290000000000001</c:v>
                </c:pt>
                <c:pt idx="4">
                  <c:v>3.6309999999999998</c:v>
                </c:pt>
                <c:pt idx="5">
                  <c:v>3.5329999999999995</c:v>
                </c:pt>
                <c:pt idx="6">
                  <c:v>4.3499999999999996</c:v>
                </c:pt>
                <c:pt idx="7">
                  <c:v>3.3119999999999994</c:v>
                </c:pt>
                <c:pt idx="8">
                  <c:v>4.7679999999999989</c:v>
                </c:pt>
                <c:pt idx="9">
                  <c:v>5.5890000000000004</c:v>
                </c:pt>
                <c:pt idx="10">
                  <c:v>5.6259999999999994</c:v>
                </c:pt>
                <c:pt idx="11">
                  <c:v>4.1569999999999991</c:v>
                </c:pt>
                <c:pt idx="12">
                  <c:v>3.9009999999999998</c:v>
                </c:pt>
                <c:pt idx="13">
                  <c:v>3.9179999999999997</c:v>
                </c:pt>
                <c:pt idx="14">
                  <c:v>4.4080000000000004</c:v>
                </c:pt>
                <c:pt idx="15">
                  <c:v>1.722</c:v>
                </c:pt>
                <c:pt idx="16">
                  <c:v>5.0469999999999997</c:v>
                </c:pt>
                <c:pt idx="17">
                  <c:v>6.5389999999999997</c:v>
                </c:pt>
                <c:pt idx="18">
                  <c:v>4.95</c:v>
                </c:pt>
                <c:pt idx="19">
                  <c:v>5.5460000000000003</c:v>
                </c:pt>
                <c:pt idx="20">
                  <c:v>5.423</c:v>
                </c:pt>
                <c:pt idx="21">
                  <c:v>6.1599999999999993</c:v>
                </c:pt>
                <c:pt idx="22">
                  <c:v>0.87700000000000011</c:v>
                </c:pt>
                <c:pt idx="23">
                  <c:v>4.766</c:v>
                </c:pt>
                <c:pt idx="24">
                  <c:v>4.601</c:v>
                </c:pt>
                <c:pt idx="25">
                  <c:v>4.4909999999999997</c:v>
                </c:pt>
                <c:pt idx="26">
                  <c:v>4.6909999999999989</c:v>
                </c:pt>
                <c:pt idx="27">
                  <c:v>4.7789999999999999</c:v>
                </c:pt>
                <c:pt idx="28">
                  <c:v>5.17</c:v>
                </c:pt>
                <c:pt idx="29">
                  <c:v>6.0860000000000003</c:v>
                </c:pt>
                <c:pt idx="30">
                  <c:v>6.4349999999999996</c:v>
                </c:pt>
                <c:pt idx="31">
                  <c:v>6.4020000000000001</c:v>
                </c:pt>
                <c:pt idx="32">
                  <c:v>5.51</c:v>
                </c:pt>
                <c:pt idx="33">
                  <c:v>3.79</c:v>
                </c:pt>
                <c:pt idx="34">
                  <c:v>4.0780000000000003</c:v>
                </c:pt>
                <c:pt idx="35">
                  <c:v>4.7359999999999998</c:v>
                </c:pt>
                <c:pt idx="36">
                  <c:v>5.3339999999999996</c:v>
                </c:pt>
                <c:pt idx="37">
                  <c:v>5.3199999999999994</c:v>
                </c:pt>
                <c:pt idx="38">
                  <c:v>4.54</c:v>
                </c:pt>
                <c:pt idx="39">
                  <c:v>6.1739999999999995</c:v>
                </c:pt>
                <c:pt idx="40">
                  <c:v>5.5759999999999996</c:v>
                </c:pt>
                <c:pt idx="41">
                  <c:v>5.6069999999999993</c:v>
                </c:pt>
                <c:pt idx="42">
                  <c:v>5.6869999999999994</c:v>
                </c:pt>
                <c:pt idx="43">
                  <c:v>5.6109999999999989</c:v>
                </c:pt>
                <c:pt idx="44">
                  <c:v>4.7489999999999997</c:v>
                </c:pt>
                <c:pt idx="45">
                  <c:v>5.75</c:v>
                </c:pt>
                <c:pt idx="46">
                  <c:v>4.153999999999999</c:v>
                </c:pt>
                <c:pt idx="47">
                  <c:v>4.3519999999999994</c:v>
                </c:pt>
                <c:pt idx="48">
                  <c:v>4.7699999999999996</c:v>
                </c:pt>
                <c:pt idx="49">
                  <c:v>5.3819999999999997</c:v>
                </c:pt>
                <c:pt idx="50">
                  <c:v>7.0090000000000003</c:v>
                </c:pt>
                <c:pt idx="51">
                  <c:v>5.6429999999999989</c:v>
                </c:pt>
                <c:pt idx="52">
                  <c:v>3.5339999999999998</c:v>
                </c:pt>
                <c:pt idx="53">
                  <c:v>5.53</c:v>
                </c:pt>
                <c:pt idx="54">
                  <c:v>0.92200000000000004</c:v>
                </c:pt>
                <c:pt idx="55">
                  <c:v>4.085</c:v>
                </c:pt>
                <c:pt idx="56">
                  <c:v>6.113999999999999</c:v>
                </c:pt>
                <c:pt idx="57">
                  <c:v>6.479000000000001</c:v>
                </c:pt>
                <c:pt idx="58">
                  <c:v>5.7539999999999996</c:v>
                </c:pt>
                <c:pt idx="59">
                  <c:v>5.8599999999999994</c:v>
                </c:pt>
                <c:pt idx="60">
                  <c:v>4.6549999999999994</c:v>
                </c:pt>
                <c:pt idx="61">
                  <c:v>4.4509999999999996</c:v>
                </c:pt>
                <c:pt idx="62">
                  <c:v>4.4059999999999997</c:v>
                </c:pt>
                <c:pt idx="63">
                  <c:v>5.0219999999999994</c:v>
                </c:pt>
                <c:pt idx="64">
                  <c:v>5.9290000000000003</c:v>
                </c:pt>
                <c:pt idx="65">
                  <c:v>5.14</c:v>
                </c:pt>
                <c:pt idx="66">
                  <c:v>4.855999999999999</c:v>
                </c:pt>
                <c:pt idx="67">
                  <c:v>4.984</c:v>
                </c:pt>
                <c:pt idx="68">
                  <c:v>5.1939999999999991</c:v>
                </c:pt>
                <c:pt idx="69">
                  <c:v>5.9459999999999997</c:v>
                </c:pt>
                <c:pt idx="70">
                  <c:v>5.262999999999999</c:v>
                </c:pt>
                <c:pt idx="71">
                  <c:v>5.0579999999999989</c:v>
                </c:pt>
                <c:pt idx="72">
                  <c:v>5.343</c:v>
                </c:pt>
                <c:pt idx="73">
                  <c:v>4.5309999999999997</c:v>
                </c:pt>
                <c:pt idx="74">
                  <c:v>4.6909999999999989</c:v>
                </c:pt>
                <c:pt idx="75">
                  <c:v>3.9379999999999997</c:v>
                </c:pt>
                <c:pt idx="76">
                  <c:v>4.6109999999999989</c:v>
                </c:pt>
                <c:pt idx="77">
                  <c:v>4.8490000000000002</c:v>
                </c:pt>
                <c:pt idx="78">
                  <c:v>5.0269999999999992</c:v>
                </c:pt>
                <c:pt idx="79">
                  <c:v>5.3129999999999988</c:v>
                </c:pt>
                <c:pt idx="80">
                  <c:v>5.1549999999999994</c:v>
                </c:pt>
                <c:pt idx="81">
                  <c:v>4.3460000000000001</c:v>
                </c:pt>
                <c:pt idx="82">
                  <c:v>4.6469999999999994</c:v>
                </c:pt>
                <c:pt idx="83">
                  <c:v>4.847999999999999</c:v>
                </c:pt>
                <c:pt idx="84">
                  <c:v>3.9819999999999998</c:v>
                </c:pt>
                <c:pt idx="85">
                  <c:v>6.5169999999999995</c:v>
                </c:pt>
                <c:pt idx="86">
                  <c:v>5.6649999999999991</c:v>
                </c:pt>
                <c:pt idx="87">
                  <c:v>4.5249999999999995</c:v>
                </c:pt>
                <c:pt idx="88">
                  <c:v>6.0139999999999993</c:v>
                </c:pt>
                <c:pt idx="89">
                  <c:v>5.8649999999999993</c:v>
                </c:pt>
                <c:pt idx="90">
                  <c:v>5.3</c:v>
                </c:pt>
                <c:pt idx="91">
                  <c:v>4.613999999999999</c:v>
                </c:pt>
                <c:pt idx="92">
                  <c:v>5.1509999999999989</c:v>
                </c:pt>
                <c:pt idx="93">
                  <c:v>5.6310000000000002</c:v>
                </c:pt>
                <c:pt idx="94">
                  <c:v>6.1719999999999997</c:v>
                </c:pt>
                <c:pt idx="95">
                  <c:v>6.8229999999999995</c:v>
                </c:pt>
                <c:pt idx="96">
                  <c:v>4.6529999999999987</c:v>
                </c:pt>
                <c:pt idx="97">
                  <c:v>5.2080000000000002</c:v>
                </c:pt>
                <c:pt idx="98">
                  <c:v>4.0720000000000001</c:v>
                </c:pt>
                <c:pt idx="99">
                  <c:v>5.2409999999999997</c:v>
                </c:pt>
                <c:pt idx="100">
                  <c:v>6.0990000000000002</c:v>
                </c:pt>
                <c:pt idx="101">
                  <c:v>6.355999999999999</c:v>
                </c:pt>
                <c:pt idx="102">
                  <c:v>6.6469999999999994</c:v>
                </c:pt>
                <c:pt idx="103">
                  <c:v>5.2050000000000001</c:v>
                </c:pt>
                <c:pt idx="104">
                  <c:v>5.028999999999999</c:v>
                </c:pt>
                <c:pt idx="105">
                  <c:v>3.1919999999999997</c:v>
                </c:pt>
                <c:pt idx="106">
                  <c:v>5.726</c:v>
                </c:pt>
                <c:pt idx="107">
                  <c:v>5.0190000000000001</c:v>
                </c:pt>
                <c:pt idx="108">
                  <c:v>5.4109999999999996</c:v>
                </c:pt>
                <c:pt idx="109">
                  <c:v>4.2880000000000003</c:v>
                </c:pt>
                <c:pt idx="110">
                  <c:v>4.8229999999999995</c:v>
                </c:pt>
                <c:pt idx="111">
                  <c:v>4.798</c:v>
                </c:pt>
                <c:pt idx="112">
                  <c:v>5.1479999999999988</c:v>
                </c:pt>
                <c:pt idx="113">
                  <c:v>5.4239999999999995</c:v>
                </c:pt>
                <c:pt idx="114">
                  <c:v>4.0430000000000001</c:v>
                </c:pt>
                <c:pt idx="115">
                  <c:v>5.101</c:v>
                </c:pt>
                <c:pt idx="116">
                  <c:v>2.9289999999999998</c:v>
                </c:pt>
                <c:pt idx="117">
                  <c:v>5.0969999999999995</c:v>
                </c:pt>
                <c:pt idx="118">
                  <c:v>2.7850000000000001</c:v>
                </c:pt>
                <c:pt idx="119">
                  <c:v>3.597</c:v>
                </c:pt>
                <c:pt idx="120">
                  <c:v>4.3289999999999988</c:v>
                </c:pt>
                <c:pt idx="121">
                  <c:v>4.4409999999999998</c:v>
                </c:pt>
                <c:pt idx="122">
                  <c:v>4.0069999999999997</c:v>
                </c:pt>
                <c:pt idx="123">
                  <c:v>4.137999999999999</c:v>
                </c:pt>
                <c:pt idx="124">
                  <c:v>3.7650000000000001</c:v>
                </c:pt>
                <c:pt idx="125">
                  <c:v>4.173</c:v>
                </c:pt>
                <c:pt idx="126">
                  <c:v>5.3410000000000002</c:v>
                </c:pt>
                <c:pt idx="127">
                  <c:v>5.0469999999999997</c:v>
                </c:pt>
                <c:pt idx="128">
                  <c:v>3.8339999999999996</c:v>
                </c:pt>
                <c:pt idx="129">
                  <c:v>4.863999999999999</c:v>
                </c:pt>
                <c:pt idx="130">
                  <c:v>4.9269999999999996</c:v>
                </c:pt>
                <c:pt idx="131">
                  <c:v>2.9329999999999994</c:v>
                </c:pt>
                <c:pt idx="132">
                  <c:v>4.806</c:v>
                </c:pt>
                <c:pt idx="133">
                  <c:v>5.1229999999999993</c:v>
                </c:pt>
                <c:pt idx="134">
                  <c:v>4.26</c:v>
                </c:pt>
                <c:pt idx="135">
                  <c:v>4.1519999999999992</c:v>
                </c:pt>
                <c:pt idx="136">
                  <c:v>2.4039999999999999</c:v>
                </c:pt>
                <c:pt idx="137">
                  <c:v>4.9139999999999997</c:v>
                </c:pt>
                <c:pt idx="138">
                  <c:v>5.4770000000000003</c:v>
                </c:pt>
              </c:numCache>
            </c:numRef>
          </c:yVal>
          <c:smooth val="1"/>
        </c:ser>
        <c:ser>
          <c:idx val="2"/>
          <c:order val="2"/>
          <c:tx>
            <c:v>Σχ. 10.2β-γ</c:v>
          </c:tx>
          <c:spPr>
            <a:ln w="15875" cmpd="sng">
              <a:solidFill>
                <a:schemeClr val="accent3">
                  <a:lumMod val="50000"/>
                </a:schemeClr>
              </a:solidFill>
              <a:prstDash val="dash"/>
            </a:ln>
          </c:spPr>
          <c:marker>
            <c:symbol val="none"/>
          </c:marker>
          <c:xVal>
            <c:numRef>
              <c:f>neo!$BR$204:$BR$581</c:f>
              <c:numCache>
                <c:formatCode>0</c:formatCode>
                <c:ptCount val="378"/>
                <c:pt idx="0">
                  <c:v>14733.450999999995</c:v>
                </c:pt>
                <c:pt idx="1">
                  <c:v>14731.939</c:v>
                </c:pt>
                <c:pt idx="2">
                  <c:v>14730.444000000001</c:v>
                </c:pt>
                <c:pt idx="3">
                  <c:v>14728.944000000001</c:v>
                </c:pt>
                <c:pt idx="4">
                  <c:v>14727.447</c:v>
                </c:pt>
                <c:pt idx="5">
                  <c:v>14725.941000000003</c:v>
                </c:pt>
                <c:pt idx="6">
                  <c:v>14724.449000000002</c:v>
                </c:pt>
                <c:pt idx="7">
                  <c:v>14722.964999999998</c:v>
                </c:pt>
                <c:pt idx="8">
                  <c:v>14721.468000000001</c:v>
                </c:pt>
                <c:pt idx="9">
                  <c:v>14719.967000000001</c:v>
                </c:pt>
                <c:pt idx="10">
                  <c:v>14718.456999999999</c:v>
                </c:pt>
                <c:pt idx="11">
                  <c:v>14716.96</c:v>
                </c:pt>
                <c:pt idx="12">
                  <c:v>14715.432000000003</c:v>
                </c:pt>
                <c:pt idx="13">
                  <c:v>14713.933999999997</c:v>
                </c:pt>
                <c:pt idx="14">
                  <c:v>14712.454</c:v>
                </c:pt>
                <c:pt idx="15">
                  <c:v>14710.951999999996</c:v>
                </c:pt>
                <c:pt idx="16">
                  <c:v>14709.450999999995</c:v>
                </c:pt>
                <c:pt idx="17">
                  <c:v>14707.960999999996</c:v>
                </c:pt>
                <c:pt idx="18">
                  <c:v>14706.438</c:v>
                </c:pt>
                <c:pt idx="19">
                  <c:v>14704.939</c:v>
                </c:pt>
                <c:pt idx="20">
                  <c:v>14703.447</c:v>
                </c:pt>
                <c:pt idx="21">
                  <c:v>14701.967000000001</c:v>
                </c:pt>
                <c:pt idx="22">
                  <c:v>14700.472</c:v>
                </c:pt>
                <c:pt idx="23">
                  <c:v>14698.981</c:v>
                </c:pt>
                <c:pt idx="24">
                  <c:v>14697.465999999999</c:v>
                </c:pt>
                <c:pt idx="25">
                  <c:v>14695.964</c:v>
                </c:pt>
                <c:pt idx="26">
                  <c:v>14694.451999999996</c:v>
                </c:pt>
                <c:pt idx="27">
                  <c:v>14692.941999999997</c:v>
                </c:pt>
                <c:pt idx="28">
                  <c:v>14689.968000000001</c:v>
                </c:pt>
                <c:pt idx="29">
                  <c:v>14688.459000000001</c:v>
                </c:pt>
                <c:pt idx="30">
                  <c:v>14686.963</c:v>
                </c:pt>
                <c:pt idx="31">
                  <c:v>14683.968999999996</c:v>
                </c:pt>
                <c:pt idx="32">
                  <c:v>14682.450999999995</c:v>
                </c:pt>
                <c:pt idx="33">
                  <c:v>14680.965999999999</c:v>
                </c:pt>
                <c:pt idx="34">
                  <c:v>14679.5</c:v>
                </c:pt>
                <c:pt idx="35">
                  <c:v>14677.953</c:v>
                </c:pt>
                <c:pt idx="36">
                  <c:v>14670.472</c:v>
                </c:pt>
                <c:pt idx="37">
                  <c:v>14668.965999999999</c:v>
                </c:pt>
                <c:pt idx="38">
                  <c:v>14667.481</c:v>
                </c:pt>
                <c:pt idx="39">
                  <c:v>14665.968000000001</c:v>
                </c:pt>
                <c:pt idx="40">
                  <c:v>14664.468999999996</c:v>
                </c:pt>
                <c:pt idx="41">
                  <c:v>14662.968999999996</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14641.964999999998</c:v>
                </c:pt>
                <c:pt idx="56">
                  <c:v>14638.965999999999</c:v>
                </c:pt>
                <c:pt idx="57">
                  <c:v>14637.467000000001</c:v>
                </c:pt>
                <c:pt idx="58">
                  <c:v>14636.005999999996</c:v>
                </c:pt>
                <c:pt idx="59">
                  <c:v>14634.474999999999</c:v>
                </c:pt>
                <c:pt idx="60">
                  <c:v>14632.985000000001</c:v>
                </c:pt>
                <c:pt idx="61">
                  <c:v>14631.484</c:v>
                </c:pt>
                <c:pt idx="62">
                  <c:v>14629.972</c:v>
                </c:pt>
                <c:pt idx="63">
                  <c:v>14628.478999999996</c:v>
                </c:pt>
                <c:pt idx="64">
                  <c:v>14627.009</c:v>
                </c:pt>
                <c:pt idx="65">
                  <c:v>14625.503000000002</c:v>
                </c:pt>
                <c:pt idx="66">
                  <c:v>14623.98</c:v>
                </c:pt>
                <c:pt idx="67">
                  <c:v>14622.5</c:v>
                </c:pt>
                <c:pt idx="68">
                  <c:v>14620.995000000001</c:v>
                </c:pt>
                <c:pt idx="69">
                  <c:v>14619.478999999996</c:v>
                </c:pt>
                <c:pt idx="70">
                  <c:v>14618.004999999997</c:v>
                </c:pt>
                <c:pt idx="71">
                  <c:v>14616.513000000003</c:v>
                </c:pt>
                <c:pt idx="72">
                  <c:v>14604.522999999997</c:v>
                </c:pt>
                <c:pt idx="73">
                  <c:v>14602.986000000001</c:v>
                </c:pt>
                <c:pt idx="74">
                  <c:v>14601.496999999996</c:v>
                </c:pt>
                <c:pt idx="75">
                  <c:v>14599.992</c:v>
                </c:pt>
                <c:pt idx="76">
                  <c:v>14598.485000000001</c:v>
                </c:pt>
                <c:pt idx="77">
                  <c:v>14596.989</c:v>
                </c:pt>
                <c:pt idx="78">
                  <c:v>14595.495000000001</c:v>
                </c:pt>
                <c:pt idx="79">
                  <c:v>14593.984</c:v>
                </c:pt>
                <c:pt idx="80">
                  <c:v>14592.49</c:v>
                </c:pt>
                <c:pt idx="81">
                  <c:v>14591.004999999997</c:v>
                </c:pt>
                <c:pt idx="82">
                  <c:v>14589.48</c:v>
                </c:pt>
                <c:pt idx="83">
                  <c:v>14587.977000000001</c:v>
                </c:pt>
                <c:pt idx="84">
                  <c:v>14586.508</c:v>
                </c:pt>
                <c:pt idx="85">
                  <c:v>14584.987999999996</c:v>
                </c:pt>
                <c:pt idx="86">
                  <c:v>14583.511</c:v>
                </c:pt>
                <c:pt idx="87">
                  <c:v>14581.994000000002</c:v>
                </c:pt>
                <c:pt idx="88">
                  <c:v>14580.477999999996</c:v>
                </c:pt>
                <c:pt idx="89">
                  <c:v>14579.009</c:v>
                </c:pt>
                <c:pt idx="90">
                  <c:v>14577.496999999996</c:v>
                </c:pt>
                <c:pt idx="91">
                  <c:v>14575.981</c:v>
                </c:pt>
                <c:pt idx="92">
                  <c:v>14574.496999999996</c:v>
                </c:pt>
                <c:pt idx="93">
                  <c:v>14572.989</c:v>
                </c:pt>
                <c:pt idx="94">
                  <c:v>14571.504999999997</c:v>
                </c:pt>
                <c:pt idx="95">
                  <c:v>14570</c:v>
                </c:pt>
                <c:pt idx="96">
                  <c:v>14568.489</c:v>
                </c:pt>
                <c:pt idx="97">
                  <c:v>14566.998</c:v>
                </c:pt>
                <c:pt idx="98">
                  <c:v>14565.501</c:v>
                </c:pt>
                <c:pt idx="99">
                  <c:v>14563.994000000002</c:v>
                </c:pt>
                <c:pt idx="100">
                  <c:v>14562.513000000003</c:v>
                </c:pt>
                <c:pt idx="101">
                  <c:v>14560.993</c:v>
                </c:pt>
                <c:pt idx="102">
                  <c:v>14559.491</c:v>
                </c:pt>
                <c:pt idx="103">
                  <c:v>14558.004999999997</c:v>
                </c:pt>
                <c:pt idx="104">
                  <c:v>14556.484</c:v>
                </c:pt>
                <c:pt idx="105">
                  <c:v>14554.987999999996</c:v>
                </c:pt>
                <c:pt idx="106">
                  <c:v>14553.494000000002</c:v>
                </c:pt>
                <c:pt idx="107">
                  <c:v>14551.992</c:v>
                </c:pt>
                <c:pt idx="108">
                  <c:v>14550.494000000002</c:v>
                </c:pt>
                <c:pt idx="109">
                  <c:v>14548.998</c:v>
                </c:pt>
                <c:pt idx="117">
                  <c:v>14547.491</c:v>
                </c:pt>
                <c:pt idx="118">
                  <c:v>14546.005999999996</c:v>
                </c:pt>
                <c:pt idx="119">
                  <c:v>14544.507</c:v>
                </c:pt>
                <c:pt idx="120">
                  <c:v>14543.008</c:v>
                </c:pt>
                <c:pt idx="121">
                  <c:v>14541.485000000001</c:v>
                </c:pt>
                <c:pt idx="122">
                  <c:v>14539.987999999996</c:v>
                </c:pt>
                <c:pt idx="123">
                  <c:v>14538.494000000002</c:v>
                </c:pt>
                <c:pt idx="124">
                  <c:v>14537.011</c:v>
                </c:pt>
                <c:pt idx="125">
                  <c:v>14535.518</c:v>
                </c:pt>
                <c:pt idx="126">
                  <c:v>14534</c:v>
                </c:pt>
                <c:pt idx="127">
                  <c:v>14532.489</c:v>
                </c:pt>
                <c:pt idx="128">
                  <c:v>14530.995999999996</c:v>
                </c:pt>
                <c:pt idx="129">
                  <c:v>14529.513000000003</c:v>
                </c:pt>
                <c:pt idx="130">
                  <c:v>14528.004999999997</c:v>
                </c:pt>
                <c:pt idx="131">
                  <c:v>14526.505999999996</c:v>
                </c:pt>
                <c:pt idx="132">
                  <c:v>14524.986999999996</c:v>
                </c:pt>
                <c:pt idx="133">
                  <c:v>14523.51</c:v>
                </c:pt>
                <c:pt idx="134">
                  <c:v>14521.993</c:v>
                </c:pt>
                <c:pt idx="135">
                  <c:v>14520.502</c:v>
                </c:pt>
                <c:pt idx="136">
                  <c:v>14518.99</c:v>
                </c:pt>
                <c:pt idx="137">
                  <c:v>14517.531999999997</c:v>
                </c:pt>
                <c:pt idx="138">
                  <c:v>14516.025</c:v>
                </c:pt>
                <c:pt idx="139" formatCode="0.0">
                  <c:v>14488.987999999996</c:v>
                </c:pt>
                <c:pt idx="140" formatCode="0.0">
                  <c:v>14487.486999999996</c:v>
                </c:pt>
                <c:pt idx="141" formatCode="0.0">
                  <c:v>14485.995999999996</c:v>
                </c:pt>
                <c:pt idx="142" formatCode="0.0">
                  <c:v>14484.48</c:v>
                </c:pt>
                <c:pt idx="143" formatCode="0.0">
                  <c:v>14482.984</c:v>
                </c:pt>
                <c:pt idx="144" formatCode="0.0">
                  <c:v>14481.493</c:v>
                </c:pt>
                <c:pt idx="145" formatCode="0.0">
                  <c:v>14480.007</c:v>
                </c:pt>
                <c:pt idx="146" formatCode="0.0">
                  <c:v>14478.495999999996</c:v>
                </c:pt>
                <c:pt idx="147" formatCode="0.0">
                  <c:v>14476.995000000001</c:v>
                </c:pt>
                <c:pt idx="148" formatCode="0.0">
                  <c:v>14475.52</c:v>
                </c:pt>
                <c:pt idx="149" formatCode="0.0">
                  <c:v>14474</c:v>
                </c:pt>
                <c:pt idx="150" formatCode="0.0">
                  <c:v>14472.504999999997</c:v>
                </c:pt>
                <c:pt idx="151" formatCode="0.0">
                  <c:v>14470.987999999996</c:v>
                </c:pt>
                <c:pt idx="152" formatCode="0.0">
                  <c:v>14469.495999999996</c:v>
                </c:pt>
                <c:pt idx="153" formatCode="0.0">
                  <c:v>14468.001</c:v>
                </c:pt>
                <c:pt idx="154" formatCode="0.0">
                  <c:v>14466.502</c:v>
                </c:pt>
                <c:pt idx="155" formatCode="0.0">
                  <c:v>14465.004000000003</c:v>
                </c:pt>
                <c:pt idx="156" formatCode="0.0">
                  <c:v>14463.521000000002</c:v>
                </c:pt>
                <c:pt idx="157" formatCode="0.0">
                  <c:v>14462.017</c:v>
                </c:pt>
                <c:pt idx="158" formatCode="0.0">
                  <c:v>14460.507</c:v>
                </c:pt>
                <c:pt idx="159" formatCode="0.0">
                  <c:v>14459.028</c:v>
                </c:pt>
                <c:pt idx="160" formatCode="0.0">
                  <c:v>14457.491</c:v>
                </c:pt>
                <c:pt idx="161" formatCode="0.0">
                  <c:v>14456.012000000002</c:v>
                </c:pt>
                <c:pt idx="162" formatCode="0.0">
                  <c:v>14454.51</c:v>
                </c:pt>
                <c:pt idx="163" formatCode="0.0">
                  <c:v>14453.025</c:v>
                </c:pt>
                <c:pt idx="164" formatCode="0.0">
                  <c:v>14451.504000000003</c:v>
                </c:pt>
                <c:pt idx="165" formatCode="0.0">
                  <c:v>14448.504999999997</c:v>
                </c:pt>
                <c:pt idx="166" formatCode="0.0">
                  <c:v>14447.004000000003</c:v>
                </c:pt>
                <c:pt idx="167" formatCode="0.0">
                  <c:v>14445.505999999996</c:v>
                </c:pt>
                <c:pt idx="168" formatCode="0.0">
                  <c:v>14444.009</c:v>
                </c:pt>
                <c:pt idx="169" formatCode="0.0">
                  <c:v>14442.51</c:v>
                </c:pt>
                <c:pt idx="170" formatCode="0.0">
                  <c:v>14441.026</c:v>
                </c:pt>
                <c:pt idx="171" formatCode="0.0">
                  <c:v>14439.51</c:v>
                </c:pt>
                <c:pt idx="172" formatCode="0.0">
                  <c:v>14438.025</c:v>
                </c:pt>
                <c:pt idx="173" formatCode="0.0">
                  <c:v>14436.514999999998</c:v>
                </c:pt>
                <c:pt idx="174" formatCode="0.0">
                  <c:v>14435.025</c:v>
                </c:pt>
                <c:pt idx="175" formatCode="0.0">
                  <c:v>14433.507</c:v>
                </c:pt>
                <c:pt idx="176" formatCode="0.0">
                  <c:v>14432.009</c:v>
                </c:pt>
                <c:pt idx="177" formatCode="0.0">
                  <c:v>14430.5</c:v>
                </c:pt>
                <c:pt idx="178" formatCode="0.0">
                  <c:v>14429.003000000002</c:v>
                </c:pt>
                <c:pt idx="179" formatCode="0.0">
                  <c:v>14427.523999999998</c:v>
                </c:pt>
                <c:pt idx="180" formatCode="0.0">
                  <c:v>14424.513000000003</c:v>
                </c:pt>
                <c:pt idx="181" formatCode="0.0">
                  <c:v>14423.022000000003</c:v>
                </c:pt>
                <c:pt idx="182" formatCode="0.0">
                  <c:v>14421.519</c:v>
                </c:pt>
                <c:pt idx="183" formatCode="0.0">
                  <c:v>14420.032999999998</c:v>
                </c:pt>
                <c:pt idx="184" formatCode="0.0">
                  <c:v>14418.521000000002</c:v>
                </c:pt>
                <c:pt idx="185" formatCode="0.0">
                  <c:v>14417.016</c:v>
                </c:pt>
                <c:pt idx="186" formatCode="0.0">
                  <c:v>14415.514999999998</c:v>
                </c:pt>
                <c:pt idx="187" formatCode="0.0">
                  <c:v>14414.031000000003</c:v>
                </c:pt>
                <c:pt idx="188" formatCode="0.0">
                  <c:v>14412.51</c:v>
                </c:pt>
                <c:pt idx="189" formatCode="0.0">
                  <c:v>14411.014999999998</c:v>
                </c:pt>
                <c:pt idx="190" formatCode="0.0">
                  <c:v>14409.525</c:v>
                </c:pt>
                <c:pt idx="191" formatCode="0.0">
                  <c:v>14408.040999999997</c:v>
                </c:pt>
                <c:pt idx="192" formatCode="0.0">
                  <c:v>14406.539000000002</c:v>
                </c:pt>
                <c:pt idx="193" formatCode="0.0">
                  <c:v>14405.039000000002</c:v>
                </c:pt>
                <c:pt idx="194" formatCode="0.0">
                  <c:v>14403.539000000002</c:v>
                </c:pt>
                <c:pt idx="195" formatCode="0.0">
                  <c:v>14402.027</c:v>
                </c:pt>
                <c:pt idx="196" formatCode="0.0">
                  <c:v>14400.531000000003</c:v>
                </c:pt>
                <c:pt idx="197" formatCode="0.0">
                  <c:v>14399.040999999997</c:v>
                </c:pt>
                <c:pt idx="198" formatCode="0.0">
                  <c:v>14397.535</c:v>
                </c:pt>
                <c:pt idx="199" formatCode="0.0">
                  <c:v>14396.027</c:v>
                </c:pt>
                <c:pt idx="200" formatCode="0.0">
                  <c:v>14394.529</c:v>
                </c:pt>
                <c:pt idx="204" formatCode="0.0">
                  <c:v>14391.541999999998</c:v>
                </c:pt>
                <c:pt idx="205" formatCode="0.0">
                  <c:v>14390.037</c:v>
                </c:pt>
                <c:pt idx="206" formatCode="0.0">
                  <c:v>14388.554999999998</c:v>
                </c:pt>
                <c:pt idx="207" formatCode="0.0">
                  <c:v>14387.027</c:v>
                </c:pt>
                <c:pt idx="208" formatCode="0.0">
                  <c:v>14385.531000000003</c:v>
                </c:pt>
                <c:pt idx="209" formatCode="0.0">
                  <c:v>14384.032999999998</c:v>
                </c:pt>
                <c:pt idx="210" formatCode="0.0">
                  <c:v>14382.540999999997</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14367.539000000002</c:v>
                </c:pt>
                <c:pt idx="221" formatCode="0.0">
                  <c:v>14366.038</c:v>
                </c:pt>
                <c:pt idx="222" formatCode="0.0">
                  <c:v>14364.538</c:v>
                </c:pt>
                <c:pt idx="223" formatCode="0.0">
                  <c:v>14363.058999999996</c:v>
                </c:pt>
                <c:pt idx="224" formatCode="0.0">
                  <c:v>14361.546</c:v>
                </c:pt>
                <c:pt idx="225" formatCode="0.0">
                  <c:v>14360.048000000003</c:v>
                </c:pt>
                <c:pt idx="226" formatCode="0.0">
                  <c:v>14358.531999999997</c:v>
                </c:pt>
                <c:pt idx="227" formatCode="0.0">
                  <c:v>14357.045</c:v>
                </c:pt>
                <c:pt idx="228" formatCode="0.0">
                  <c:v>14355.540999999997</c:v>
                </c:pt>
                <c:pt idx="229" formatCode="0.0">
                  <c:v>14354.049000000003</c:v>
                </c:pt>
                <c:pt idx="230" formatCode="0.0">
                  <c:v>14352.538</c:v>
                </c:pt>
                <c:pt idx="231" formatCode="0.0">
                  <c:v>14351.037</c:v>
                </c:pt>
                <c:pt idx="232" formatCode="0.0">
                  <c:v>14349.563</c:v>
                </c:pt>
                <c:pt idx="233" formatCode="0.0">
                  <c:v>14348.040999999997</c:v>
                </c:pt>
                <c:pt idx="234" formatCode="0.0">
                  <c:v>14346.538</c:v>
                </c:pt>
                <c:pt idx="235" formatCode="0.0">
                  <c:v>14345.063</c:v>
                </c:pt>
                <c:pt idx="236" formatCode="0.0">
                  <c:v>14343.557000000001</c:v>
                </c:pt>
                <c:pt idx="237" formatCode="0.0">
                  <c:v>14342.054</c:v>
                </c:pt>
                <c:pt idx="238" formatCode="0.0">
                  <c:v>14340.548000000003</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14330.043000000001</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14316.543000000001</c:v>
                </c:pt>
                <c:pt idx="255" formatCode="0.0">
                  <c:v>14315.046</c:v>
                </c:pt>
                <c:pt idx="256" formatCode="0.0">
                  <c:v>14313.558999999996</c:v>
                </c:pt>
                <c:pt idx="257" formatCode="0.0">
                  <c:v>14312.052</c:v>
                </c:pt>
                <c:pt idx="258" formatCode="0.0">
                  <c:v>14310.564</c:v>
                </c:pt>
                <c:pt idx="259" formatCode="0.0">
                  <c:v>14309.066000000001</c:v>
                </c:pt>
                <c:pt idx="260" formatCode="0.0">
                  <c:v>14307.574000000002</c:v>
                </c:pt>
                <c:pt idx="261" formatCode="0.0">
                  <c:v>14306.062</c:v>
                </c:pt>
                <c:pt idx="262" formatCode="0.0">
                  <c:v>14304.575999999995</c:v>
                </c:pt>
                <c:pt idx="263" formatCode="0.0">
                  <c:v>14303.058999999996</c:v>
                </c:pt>
                <c:pt idx="264" formatCode="0.0">
                  <c:v>14301.584000000003</c:v>
                </c:pt>
                <c:pt idx="265" formatCode="0.0">
                  <c:v>14300.058000000001</c:v>
                </c:pt>
                <c:pt idx="266" formatCode="0.0">
                  <c:v>14298.576999999996</c:v>
                </c:pt>
                <c:pt idx="267" formatCode="0.0">
                  <c:v>14297.058999999996</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14285.066999999995</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14273.066999999995</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14261.058999999996</c:v>
                </c:pt>
                <c:pt idx="291" formatCode="0.0">
                  <c:v>14259.561</c:v>
                </c:pt>
                <c:pt idx="292" formatCode="0.0">
                  <c:v>14258.092000000002</c:v>
                </c:pt>
                <c:pt idx="293" formatCode="0.0">
                  <c:v>14256.573</c:v>
                </c:pt>
                <c:pt idx="294" formatCode="0.0">
                  <c:v>14255.094999999998</c:v>
                </c:pt>
                <c:pt idx="295" formatCode="0.0">
                  <c:v>14253.576999999996</c:v>
                </c:pt>
                <c:pt idx="296" formatCode="0.0">
                  <c:v>14252.08</c:v>
                </c:pt>
                <c:pt idx="297" formatCode="0.0">
                  <c:v>14250.574000000002</c:v>
                </c:pt>
                <c:pt idx="298" formatCode="0.0">
                  <c:v>14249.079</c:v>
                </c:pt>
                <c:pt idx="299" formatCode="0.0">
                  <c:v>14247.585999999996</c:v>
                </c:pt>
                <c:pt idx="300" formatCode="0.0">
                  <c:v>14246.094999999998</c:v>
                </c:pt>
                <c:pt idx="301" formatCode="0.0">
                  <c:v>14244.571</c:v>
                </c:pt>
                <c:pt idx="302" formatCode="0.0">
                  <c:v>14243.075000000001</c:v>
                </c:pt>
                <c:pt idx="303" formatCode="0.0">
                  <c:v>14241.584000000003</c:v>
                </c:pt>
                <c:pt idx="304" formatCode="0.0">
                  <c:v>14240.078</c:v>
                </c:pt>
                <c:pt idx="305" formatCode="0.0">
                  <c:v>14238.564</c:v>
                </c:pt>
                <c:pt idx="306" formatCode="0.0">
                  <c:v>14237.093000000003</c:v>
                </c:pt>
                <c:pt idx="307" formatCode="0.0">
                  <c:v>14235.621999999998</c:v>
                </c:pt>
                <c:pt idx="308" formatCode="0.0">
                  <c:v>14234.091</c:v>
                </c:pt>
                <c:pt idx="309" formatCode="0.0">
                  <c:v>14232.57</c:v>
                </c:pt>
                <c:pt idx="310" formatCode="0.0">
                  <c:v>14231.078</c:v>
                </c:pt>
                <c:pt idx="311" formatCode="0.0">
                  <c:v>14229.596</c:v>
                </c:pt>
                <c:pt idx="312" formatCode="0.0">
                  <c:v>14228.093000000003</c:v>
                </c:pt>
                <c:pt idx="313" formatCode="0.0">
                  <c:v>14226.582</c:v>
                </c:pt>
                <c:pt idx="314" formatCode="0.0">
                  <c:v>14225.079</c:v>
                </c:pt>
                <c:pt idx="315" formatCode="0.0">
                  <c:v>14223.594999999998</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14201.093999999997</c:v>
                </c:pt>
                <c:pt idx="331" formatCode="0.0">
                  <c:v>14199.605</c:v>
                </c:pt>
                <c:pt idx="332" formatCode="0.0">
                  <c:v>14198.096</c:v>
                </c:pt>
                <c:pt idx="333" formatCode="0.0">
                  <c:v>14196.591</c:v>
                </c:pt>
                <c:pt idx="334" formatCode="0.0">
                  <c:v>14195.097</c:v>
                </c:pt>
                <c:pt idx="335" formatCode="0.0">
                  <c:v>14193.59</c:v>
                </c:pt>
                <c:pt idx="336" formatCode="0.0">
                  <c:v>14192.102000000003</c:v>
                </c:pt>
                <c:pt idx="337" formatCode="0.0">
                  <c:v>14189.081</c:v>
                </c:pt>
                <c:pt idx="338" formatCode="0.0">
                  <c:v>14187.592000000002</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14171.094999999998</c:v>
                </c:pt>
                <c:pt idx="350" formatCode="0.0">
                  <c:v>14169.602999999997</c:v>
                </c:pt>
                <c:pt idx="351" formatCode="0.0">
                  <c:v>14168.127</c:v>
                </c:pt>
                <c:pt idx="352" formatCode="0.0">
                  <c:v>14166.6</c:v>
                </c:pt>
                <c:pt idx="353" formatCode="0.0">
                  <c:v>14165.091</c:v>
                </c:pt>
                <c:pt idx="354" formatCode="0.0">
                  <c:v>14163.601000000002</c:v>
                </c:pt>
                <c:pt idx="355" formatCode="0.0">
                  <c:v>14162.093999999997</c:v>
                </c:pt>
                <c:pt idx="356" formatCode="0.0">
                  <c:v>14160.609</c:v>
                </c:pt>
                <c:pt idx="357" formatCode="0.0">
                  <c:v>14159.094999999998</c:v>
                </c:pt>
                <c:pt idx="358" formatCode="0.0">
                  <c:v>14157.603999999998</c:v>
                </c:pt>
                <c:pt idx="359" formatCode="0.0">
                  <c:v>14156.138000000003</c:v>
                </c:pt>
                <c:pt idx="360" formatCode="0.0">
                  <c:v>14154.599</c:v>
                </c:pt>
                <c:pt idx="361" formatCode="0.0">
                  <c:v>14153.120999999997</c:v>
                </c:pt>
                <c:pt idx="362" formatCode="0.0">
                  <c:v>14151.59</c:v>
                </c:pt>
                <c:pt idx="363" formatCode="0.0">
                  <c:v>14150.1</c:v>
                </c:pt>
                <c:pt idx="364" formatCode="0.0">
                  <c:v>14148.61</c:v>
                </c:pt>
                <c:pt idx="365" formatCode="0.0">
                  <c:v>14147.116</c:v>
                </c:pt>
                <c:pt idx="366" formatCode="0.0">
                  <c:v>14145.598</c:v>
                </c:pt>
                <c:pt idx="367" formatCode="0.0">
                  <c:v>14144.103999999998</c:v>
                </c:pt>
                <c:pt idx="368" formatCode="0.0">
                  <c:v>14142.597</c:v>
                </c:pt>
                <c:pt idx="369" formatCode="0.0">
                  <c:v>14141.087</c:v>
                </c:pt>
                <c:pt idx="370" formatCode="0.0">
                  <c:v>14139.607</c:v>
                </c:pt>
                <c:pt idx="371" formatCode="0.0">
                  <c:v>14138.111000000003</c:v>
                </c:pt>
                <c:pt idx="372" formatCode="0.0">
                  <c:v>14136.602000000003</c:v>
                </c:pt>
                <c:pt idx="373" formatCode="0.0">
                  <c:v>14135.133000000002</c:v>
                </c:pt>
                <c:pt idx="374" formatCode="0.0">
                  <c:v>14133.594999999998</c:v>
                </c:pt>
                <c:pt idx="375" formatCode="0.0">
                  <c:v>14132.099</c:v>
                </c:pt>
                <c:pt idx="376" formatCode="0.0">
                  <c:v>14130.594999999998</c:v>
                </c:pt>
                <c:pt idx="377" formatCode="0.0">
                  <c:v>14129.103999999998</c:v>
                </c:pt>
              </c:numCache>
            </c:numRef>
          </c:xVal>
          <c:yVal>
            <c:numRef>
              <c:f>neo!$BW$204:$BW$581</c:f>
              <c:numCache>
                <c:formatCode>0.0</c:formatCode>
                <c:ptCount val="378"/>
                <c:pt idx="0">
                  <c:v>5.8929999999999989</c:v>
                </c:pt>
                <c:pt idx="1">
                  <c:v>5.1049999999999995</c:v>
                </c:pt>
                <c:pt idx="2">
                  <c:v>4.2060000000000004</c:v>
                </c:pt>
                <c:pt idx="3">
                  <c:v>3.68</c:v>
                </c:pt>
                <c:pt idx="4">
                  <c:v>5.0730000000000004</c:v>
                </c:pt>
                <c:pt idx="5">
                  <c:v>3.8969999999999994</c:v>
                </c:pt>
                <c:pt idx="6">
                  <c:v>5.4219999999999997</c:v>
                </c:pt>
                <c:pt idx="7">
                  <c:v>5.3839999999999995</c:v>
                </c:pt>
                <c:pt idx="8">
                  <c:v>5.8769999999999998</c:v>
                </c:pt>
                <c:pt idx="9">
                  <c:v>6.1109999999999989</c:v>
                </c:pt>
                <c:pt idx="10">
                  <c:v>5.9340000000000002</c:v>
                </c:pt>
                <c:pt idx="11">
                  <c:v>6.0229999999999988</c:v>
                </c:pt>
                <c:pt idx="12">
                  <c:v>5.4089999999999998</c:v>
                </c:pt>
                <c:pt idx="13">
                  <c:v>0.88900000000000001</c:v>
                </c:pt>
                <c:pt idx="14">
                  <c:v>3.7829999999999999</c:v>
                </c:pt>
                <c:pt idx="15">
                  <c:v>5.0010000000000003</c:v>
                </c:pt>
                <c:pt idx="16">
                  <c:v>5.6919999999999993</c:v>
                </c:pt>
                <c:pt idx="17">
                  <c:v>5.883</c:v>
                </c:pt>
                <c:pt idx="18">
                  <c:v>3.1659999999999999</c:v>
                </c:pt>
                <c:pt idx="19">
                  <c:v>4.63</c:v>
                </c:pt>
                <c:pt idx="20">
                  <c:v>4.4450000000000003</c:v>
                </c:pt>
                <c:pt idx="21">
                  <c:v>4.0439999999999996</c:v>
                </c:pt>
                <c:pt idx="22">
                  <c:v>4.8069999999999995</c:v>
                </c:pt>
                <c:pt idx="23">
                  <c:v>4.2279999999999989</c:v>
                </c:pt>
                <c:pt idx="24">
                  <c:v>5.4239999999999995</c:v>
                </c:pt>
                <c:pt idx="25">
                  <c:v>5.452</c:v>
                </c:pt>
                <c:pt idx="26">
                  <c:v>4.5819999999999999</c:v>
                </c:pt>
                <c:pt idx="27">
                  <c:v>6.0380000000000003</c:v>
                </c:pt>
                <c:pt idx="28">
                  <c:v>4.8410000000000002</c:v>
                </c:pt>
                <c:pt idx="29">
                  <c:v>4.1289999999999987</c:v>
                </c:pt>
                <c:pt idx="30">
                  <c:v>5.2590000000000003</c:v>
                </c:pt>
                <c:pt idx="31">
                  <c:v>3.738</c:v>
                </c:pt>
                <c:pt idx="32">
                  <c:v>5.23</c:v>
                </c:pt>
                <c:pt idx="33">
                  <c:v>6.0389999999999997</c:v>
                </c:pt>
                <c:pt idx="34">
                  <c:v>3.0319999999999996</c:v>
                </c:pt>
                <c:pt idx="35">
                  <c:v>4.3609999999999989</c:v>
                </c:pt>
                <c:pt idx="36">
                  <c:v>6.3339999999999996</c:v>
                </c:pt>
                <c:pt idx="37">
                  <c:v>4.8739999999999997</c:v>
                </c:pt>
                <c:pt idx="38">
                  <c:v>5.0039999999999996</c:v>
                </c:pt>
                <c:pt idx="39">
                  <c:v>4.7469999999999999</c:v>
                </c:pt>
                <c:pt idx="40">
                  <c:v>6.7119999999999997</c:v>
                </c:pt>
                <c:pt idx="41">
                  <c:v>6.72</c:v>
                </c:pt>
                <c:pt idx="42">
                  <c:v>6.4239999999999995</c:v>
                </c:pt>
                <c:pt idx="43">
                  <c:v>5.198999999999999</c:v>
                </c:pt>
                <c:pt idx="44">
                  <c:v>6.9420000000000002</c:v>
                </c:pt>
                <c:pt idx="45">
                  <c:v>6.5249999999999995</c:v>
                </c:pt>
                <c:pt idx="46">
                  <c:v>5.5139999999999993</c:v>
                </c:pt>
                <c:pt idx="47">
                  <c:v>5.78</c:v>
                </c:pt>
                <c:pt idx="48">
                  <c:v>6.79</c:v>
                </c:pt>
                <c:pt idx="49">
                  <c:v>5.6</c:v>
                </c:pt>
                <c:pt idx="50">
                  <c:v>6.387999999999999</c:v>
                </c:pt>
                <c:pt idx="51">
                  <c:v>5.6189999999999989</c:v>
                </c:pt>
                <c:pt idx="52">
                  <c:v>6.8769999999999998</c:v>
                </c:pt>
                <c:pt idx="53">
                  <c:v>6.4219999999999997</c:v>
                </c:pt>
                <c:pt idx="54">
                  <c:v>3.9089999999999998</c:v>
                </c:pt>
                <c:pt idx="55">
                  <c:v>7.323999999999999</c:v>
                </c:pt>
                <c:pt idx="56">
                  <c:v>4.181</c:v>
                </c:pt>
                <c:pt idx="57">
                  <c:v>6.863999999999999</c:v>
                </c:pt>
                <c:pt idx="58">
                  <c:v>6.51</c:v>
                </c:pt>
                <c:pt idx="59">
                  <c:v>5.6749999999999989</c:v>
                </c:pt>
                <c:pt idx="60">
                  <c:v>5.3789999999999996</c:v>
                </c:pt>
                <c:pt idx="61">
                  <c:v>5.3619999999999992</c:v>
                </c:pt>
                <c:pt idx="62">
                  <c:v>5.7690000000000001</c:v>
                </c:pt>
                <c:pt idx="63">
                  <c:v>4.863999999999999</c:v>
                </c:pt>
                <c:pt idx="64">
                  <c:v>5.2539999999999996</c:v>
                </c:pt>
                <c:pt idx="65">
                  <c:v>5.6579999999999995</c:v>
                </c:pt>
                <c:pt idx="66">
                  <c:v>5.1929999999999987</c:v>
                </c:pt>
                <c:pt idx="67">
                  <c:v>5.4219999999999997</c:v>
                </c:pt>
                <c:pt idx="68">
                  <c:v>4.4300000000000006</c:v>
                </c:pt>
                <c:pt idx="69">
                  <c:v>3.798</c:v>
                </c:pt>
                <c:pt idx="70">
                  <c:v>5.0460000000000003</c:v>
                </c:pt>
                <c:pt idx="71">
                  <c:v>9.7470000000000017</c:v>
                </c:pt>
                <c:pt idx="72">
                  <c:v>3.7040000000000002</c:v>
                </c:pt>
                <c:pt idx="73">
                  <c:v>4.59</c:v>
                </c:pt>
                <c:pt idx="74">
                  <c:v>3.6319999999999997</c:v>
                </c:pt>
                <c:pt idx="75">
                  <c:v>4.3579999999999988</c:v>
                </c:pt>
                <c:pt idx="76">
                  <c:v>3.5059999999999998</c:v>
                </c:pt>
                <c:pt idx="77">
                  <c:v>3.4670000000000001</c:v>
                </c:pt>
                <c:pt idx="78">
                  <c:v>3.8439999999999999</c:v>
                </c:pt>
                <c:pt idx="79">
                  <c:v>3.92</c:v>
                </c:pt>
                <c:pt idx="80">
                  <c:v>4.282</c:v>
                </c:pt>
                <c:pt idx="81">
                  <c:v>4.2430000000000003</c:v>
                </c:pt>
                <c:pt idx="82">
                  <c:v>4.7690000000000001</c:v>
                </c:pt>
                <c:pt idx="83">
                  <c:v>5.24</c:v>
                </c:pt>
                <c:pt idx="84">
                  <c:v>4.8819999999999997</c:v>
                </c:pt>
                <c:pt idx="85">
                  <c:v>4.5369999999999999</c:v>
                </c:pt>
                <c:pt idx="86">
                  <c:v>5.0259999999999989</c:v>
                </c:pt>
                <c:pt idx="87">
                  <c:v>4.8849999999999989</c:v>
                </c:pt>
                <c:pt idx="88">
                  <c:v>8.5260000000000016</c:v>
                </c:pt>
                <c:pt idx="89">
                  <c:v>1.2889999999999997</c:v>
                </c:pt>
                <c:pt idx="90">
                  <c:v>4.0010000000000003</c:v>
                </c:pt>
                <c:pt idx="91">
                  <c:v>5.4260000000000002</c:v>
                </c:pt>
                <c:pt idx="92">
                  <c:v>4.8249999999999993</c:v>
                </c:pt>
                <c:pt idx="93">
                  <c:v>5.1039999999999992</c:v>
                </c:pt>
                <c:pt idx="94">
                  <c:v>4.3339999999999996</c:v>
                </c:pt>
                <c:pt idx="95">
                  <c:v>4.7210000000000001</c:v>
                </c:pt>
                <c:pt idx="96">
                  <c:v>4.492</c:v>
                </c:pt>
                <c:pt idx="97">
                  <c:v>5.577</c:v>
                </c:pt>
                <c:pt idx="98">
                  <c:v>5.532</c:v>
                </c:pt>
                <c:pt idx="99">
                  <c:v>5.637999999999999</c:v>
                </c:pt>
                <c:pt idx="100">
                  <c:v>5.2139999999999995</c:v>
                </c:pt>
                <c:pt idx="101">
                  <c:v>5.1939999999999991</c:v>
                </c:pt>
                <c:pt idx="102">
                  <c:v>5.7750000000000004</c:v>
                </c:pt>
                <c:pt idx="103">
                  <c:v>6.2190000000000003</c:v>
                </c:pt>
                <c:pt idx="104">
                  <c:v>5.4139999999999997</c:v>
                </c:pt>
                <c:pt idx="105">
                  <c:v>4.5969999999999995</c:v>
                </c:pt>
                <c:pt idx="106">
                  <c:v>4.8319999999999999</c:v>
                </c:pt>
                <c:pt idx="107">
                  <c:v>5.6890000000000001</c:v>
                </c:pt>
                <c:pt idx="108">
                  <c:v>6.532</c:v>
                </c:pt>
                <c:pt idx="109">
                  <c:v>6.5590000000000002</c:v>
                </c:pt>
                <c:pt idx="110">
                  <c:v>10.682</c:v>
                </c:pt>
                <c:pt idx="111">
                  <c:v>5.8529999999999989</c:v>
                </c:pt>
                <c:pt idx="112">
                  <c:v>4.964999999999999</c:v>
                </c:pt>
                <c:pt idx="113">
                  <c:v>4.8619999999999992</c:v>
                </c:pt>
                <c:pt idx="114">
                  <c:v>5.3780000000000001</c:v>
                </c:pt>
                <c:pt idx="115">
                  <c:v>4.2389999999999999</c:v>
                </c:pt>
                <c:pt idx="116">
                  <c:v>4.343</c:v>
                </c:pt>
                <c:pt idx="117">
                  <c:v>4.3079999999999989</c:v>
                </c:pt>
                <c:pt idx="118">
                  <c:v>3</c:v>
                </c:pt>
                <c:pt idx="119">
                  <c:v>3.8119999999999994</c:v>
                </c:pt>
                <c:pt idx="120">
                  <c:v>3.5369999999999995</c:v>
                </c:pt>
                <c:pt idx="121">
                  <c:v>3.8049999999999997</c:v>
                </c:pt>
                <c:pt idx="122">
                  <c:v>3.863</c:v>
                </c:pt>
                <c:pt idx="123">
                  <c:v>3.0179999999999998</c:v>
                </c:pt>
                <c:pt idx="124">
                  <c:v>4.33</c:v>
                </c:pt>
                <c:pt idx="125">
                  <c:v>4.8289999999999988</c:v>
                </c:pt>
                <c:pt idx="126">
                  <c:v>4.085</c:v>
                </c:pt>
                <c:pt idx="127">
                  <c:v>4.8789999999999996</c:v>
                </c:pt>
                <c:pt idx="128">
                  <c:v>4.2779999999999996</c:v>
                </c:pt>
                <c:pt idx="129">
                  <c:v>3.1759999999999997</c:v>
                </c:pt>
                <c:pt idx="130">
                  <c:v>1.0680000000000001</c:v>
                </c:pt>
                <c:pt idx="131">
                  <c:v>1.569</c:v>
                </c:pt>
                <c:pt idx="132">
                  <c:v>1.778</c:v>
                </c:pt>
                <c:pt idx="133">
                  <c:v>4.323999999999999</c:v>
                </c:pt>
                <c:pt idx="134">
                  <c:v>2.8219999999999996</c:v>
                </c:pt>
                <c:pt idx="135">
                  <c:v>2.827</c:v>
                </c:pt>
                <c:pt idx="136">
                  <c:v>2.653</c:v>
                </c:pt>
                <c:pt idx="137">
                  <c:v>3.2970000000000002</c:v>
                </c:pt>
                <c:pt idx="138">
                  <c:v>3.5609999999999999</c:v>
                </c:pt>
                <c:pt idx="139">
                  <c:v>3.8559999999999994</c:v>
                </c:pt>
                <c:pt idx="140">
                  <c:v>3.9430000000000001</c:v>
                </c:pt>
                <c:pt idx="141">
                  <c:v>4.1710000000000003</c:v>
                </c:pt>
                <c:pt idx="142">
                  <c:v>4.8229999999999995</c:v>
                </c:pt>
                <c:pt idx="143">
                  <c:v>4.6289999999999987</c:v>
                </c:pt>
                <c:pt idx="144">
                  <c:v>4.8019999999999996</c:v>
                </c:pt>
                <c:pt idx="145">
                  <c:v>5.72</c:v>
                </c:pt>
                <c:pt idx="146">
                  <c:v>5.343</c:v>
                </c:pt>
                <c:pt idx="147">
                  <c:v>4.609</c:v>
                </c:pt>
                <c:pt idx="148">
                  <c:v>5.1029999999999989</c:v>
                </c:pt>
                <c:pt idx="149">
                  <c:v>4.8219999999999992</c:v>
                </c:pt>
                <c:pt idx="150">
                  <c:v>4.7539999999999996</c:v>
                </c:pt>
                <c:pt idx="151">
                  <c:v>5.6599999999999993</c:v>
                </c:pt>
                <c:pt idx="152">
                  <c:v>5.0999999999999996</c:v>
                </c:pt>
                <c:pt idx="153">
                  <c:v>5.7219999999999995</c:v>
                </c:pt>
                <c:pt idx="154">
                  <c:v>5.4080000000000004</c:v>
                </c:pt>
                <c:pt idx="155">
                  <c:v>0.98199999999999998</c:v>
                </c:pt>
                <c:pt idx="156">
                  <c:v>5.3229999999999995</c:v>
                </c:pt>
                <c:pt idx="157">
                  <c:v>4.7279999999999989</c:v>
                </c:pt>
                <c:pt idx="158">
                  <c:v>5.5030000000000001</c:v>
                </c:pt>
                <c:pt idx="159">
                  <c:v>5.971000000000001</c:v>
                </c:pt>
                <c:pt idx="160">
                  <c:v>6.5430000000000001</c:v>
                </c:pt>
                <c:pt idx="161">
                  <c:v>6.7009999999999996</c:v>
                </c:pt>
                <c:pt idx="162">
                  <c:v>5.5229999999999988</c:v>
                </c:pt>
                <c:pt idx="163">
                  <c:v>5.2930000000000001</c:v>
                </c:pt>
                <c:pt idx="164">
                  <c:v>5.5010000000000003</c:v>
                </c:pt>
                <c:pt idx="165">
                  <c:v>4.1760000000000002</c:v>
                </c:pt>
                <c:pt idx="166">
                  <c:v>5.9829999999999997</c:v>
                </c:pt>
                <c:pt idx="167">
                  <c:v>6.0430000000000001</c:v>
                </c:pt>
                <c:pt idx="168">
                  <c:v>5.395999999999999</c:v>
                </c:pt>
                <c:pt idx="169">
                  <c:v>5.2320000000000002</c:v>
                </c:pt>
                <c:pt idx="170">
                  <c:v>5.8249999999999993</c:v>
                </c:pt>
                <c:pt idx="171">
                  <c:v>5.9180000000000001</c:v>
                </c:pt>
                <c:pt idx="172">
                  <c:v>6.298</c:v>
                </c:pt>
                <c:pt idx="173">
                  <c:v>6.4589999999999996</c:v>
                </c:pt>
                <c:pt idx="174">
                  <c:v>4.258</c:v>
                </c:pt>
                <c:pt idx="175">
                  <c:v>4.9690000000000003</c:v>
                </c:pt>
                <c:pt idx="176">
                  <c:v>6.4850000000000003</c:v>
                </c:pt>
                <c:pt idx="177">
                  <c:v>5.7910000000000004</c:v>
                </c:pt>
                <c:pt idx="178">
                  <c:v>5.4779999999999998</c:v>
                </c:pt>
                <c:pt idx="179">
                  <c:v>5.4820000000000002</c:v>
                </c:pt>
                <c:pt idx="180">
                  <c:v>5.2969999999999997</c:v>
                </c:pt>
                <c:pt idx="181">
                  <c:v>5.2910000000000004</c:v>
                </c:pt>
                <c:pt idx="182">
                  <c:v>5.3219999999999992</c:v>
                </c:pt>
                <c:pt idx="183">
                  <c:v>5.9779999999999998</c:v>
                </c:pt>
                <c:pt idx="184">
                  <c:v>3.5939999999999999</c:v>
                </c:pt>
                <c:pt idx="185">
                  <c:v>3.3439999999999999</c:v>
                </c:pt>
                <c:pt idx="186">
                  <c:v>4.3330000000000002</c:v>
                </c:pt>
                <c:pt idx="187">
                  <c:v>6.4329999999999998</c:v>
                </c:pt>
                <c:pt idx="188">
                  <c:v>6.8090000000000002</c:v>
                </c:pt>
                <c:pt idx="189">
                  <c:v>6.6689999999999987</c:v>
                </c:pt>
                <c:pt idx="190">
                  <c:v>6.899</c:v>
                </c:pt>
                <c:pt idx="191">
                  <c:v>5.5</c:v>
                </c:pt>
                <c:pt idx="192">
                  <c:v>6.0609999999999991</c:v>
                </c:pt>
                <c:pt idx="193">
                  <c:v>5.9740000000000002</c:v>
                </c:pt>
                <c:pt idx="194">
                  <c:v>6.13</c:v>
                </c:pt>
                <c:pt idx="195">
                  <c:v>5.5419999999999998</c:v>
                </c:pt>
                <c:pt idx="196">
                  <c:v>6.54</c:v>
                </c:pt>
                <c:pt idx="197">
                  <c:v>5.2649999999999988</c:v>
                </c:pt>
                <c:pt idx="198">
                  <c:v>4.74</c:v>
                </c:pt>
                <c:pt idx="199">
                  <c:v>6.1890000000000001</c:v>
                </c:pt>
                <c:pt idx="200">
                  <c:v>6.0919999999999996</c:v>
                </c:pt>
                <c:pt idx="201">
                  <c:v>6.3419999999999996</c:v>
                </c:pt>
                <c:pt idx="202">
                  <c:v>6.2160000000000002</c:v>
                </c:pt>
                <c:pt idx="203">
                  <c:v>3.9779999999999998</c:v>
                </c:pt>
                <c:pt idx="204">
                  <c:v>6.6599999999999993</c:v>
                </c:pt>
                <c:pt idx="205">
                  <c:v>5.859</c:v>
                </c:pt>
                <c:pt idx="206">
                  <c:v>5.8539999999999992</c:v>
                </c:pt>
                <c:pt idx="207">
                  <c:v>6.2050000000000001</c:v>
                </c:pt>
                <c:pt idx="208">
                  <c:v>6.4809999999999999</c:v>
                </c:pt>
                <c:pt idx="209">
                  <c:v>6.3730000000000002</c:v>
                </c:pt>
                <c:pt idx="210">
                  <c:v>6.222999999999999</c:v>
                </c:pt>
                <c:pt idx="211">
                  <c:v>6.3719999999999999</c:v>
                </c:pt>
                <c:pt idx="212">
                  <c:v>6.6069999999999993</c:v>
                </c:pt>
                <c:pt idx="213">
                  <c:v>4.3169999999999993</c:v>
                </c:pt>
                <c:pt idx="214">
                  <c:v>4.8519999999999994</c:v>
                </c:pt>
                <c:pt idx="215">
                  <c:v>6.3449999999999989</c:v>
                </c:pt>
                <c:pt idx="216">
                  <c:v>5.7910000000000004</c:v>
                </c:pt>
                <c:pt idx="217">
                  <c:v>6.6029999999999989</c:v>
                </c:pt>
                <c:pt idx="218">
                  <c:v>6.7880000000000003</c:v>
                </c:pt>
                <c:pt idx="219">
                  <c:v>3.988</c:v>
                </c:pt>
                <c:pt idx="220">
                  <c:v>6.57</c:v>
                </c:pt>
                <c:pt idx="221">
                  <c:v>5.855999999999999</c:v>
                </c:pt>
                <c:pt idx="222">
                  <c:v>6.53</c:v>
                </c:pt>
                <c:pt idx="223">
                  <c:v>5.1269999999999989</c:v>
                </c:pt>
                <c:pt idx="224">
                  <c:v>5.6349999999999989</c:v>
                </c:pt>
                <c:pt idx="225">
                  <c:v>6.661999999999999</c:v>
                </c:pt>
                <c:pt idx="226">
                  <c:v>4.7510000000000003</c:v>
                </c:pt>
                <c:pt idx="227">
                  <c:v>5.2859999999999996</c:v>
                </c:pt>
                <c:pt idx="228">
                  <c:v>6.0030000000000001</c:v>
                </c:pt>
                <c:pt idx="229">
                  <c:v>6.3780000000000001</c:v>
                </c:pt>
                <c:pt idx="230">
                  <c:v>4.8919999999999995</c:v>
                </c:pt>
                <c:pt idx="231">
                  <c:v>6.6859999999999991</c:v>
                </c:pt>
                <c:pt idx="232">
                  <c:v>6.5469999999999997</c:v>
                </c:pt>
                <c:pt idx="233">
                  <c:v>6.5239999999999991</c:v>
                </c:pt>
                <c:pt idx="234">
                  <c:v>6.6719999999999997</c:v>
                </c:pt>
                <c:pt idx="235">
                  <c:v>6.7119999999999997</c:v>
                </c:pt>
                <c:pt idx="236">
                  <c:v>6.2</c:v>
                </c:pt>
                <c:pt idx="237">
                  <c:v>5.8819999999999997</c:v>
                </c:pt>
                <c:pt idx="238">
                  <c:v>5.6909999999999989</c:v>
                </c:pt>
                <c:pt idx="239">
                  <c:v>6.5039999999999996</c:v>
                </c:pt>
                <c:pt idx="240">
                  <c:v>5.9359999999999999</c:v>
                </c:pt>
                <c:pt idx="241">
                  <c:v>5.8279999999999994</c:v>
                </c:pt>
                <c:pt idx="242">
                  <c:v>5.992</c:v>
                </c:pt>
                <c:pt idx="243">
                  <c:v>6.2269999999999994</c:v>
                </c:pt>
                <c:pt idx="244">
                  <c:v>6.5639999999999992</c:v>
                </c:pt>
                <c:pt idx="245">
                  <c:v>6.3860000000000001</c:v>
                </c:pt>
                <c:pt idx="246">
                  <c:v>5.8719999999999999</c:v>
                </c:pt>
                <c:pt idx="247">
                  <c:v>5.0569999999999995</c:v>
                </c:pt>
                <c:pt idx="248">
                  <c:v>6.9239999999999995</c:v>
                </c:pt>
                <c:pt idx="249">
                  <c:v>5.5030000000000001</c:v>
                </c:pt>
                <c:pt idx="250">
                  <c:v>5.383</c:v>
                </c:pt>
                <c:pt idx="251">
                  <c:v>5.3279999999999994</c:v>
                </c:pt>
                <c:pt idx="252">
                  <c:v>5.649</c:v>
                </c:pt>
                <c:pt idx="253">
                  <c:v>5.7759999999999998</c:v>
                </c:pt>
                <c:pt idx="254">
                  <c:v>4.399</c:v>
                </c:pt>
                <c:pt idx="255">
                  <c:v>5.0619999999999994</c:v>
                </c:pt>
                <c:pt idx="256">
                  <c:v>5.4809999999999999</c:v>
                </c:pt>
                <c:pt idx="257">
                  <c:v>5.718</c:v>
                </c:pt>
                <c:pt idx="258">
                  <c:v>5.508</c:v>
                </c:pt>
                <c:pt idx="259">
                  <c:v>6.1839999999999993</c:v>
                </c:pt>
                <c:pt idx="260">
                  <c:v>5.8129999999999988</c:v>
                </c:pt>
                <c:pt idx="261">
                  <c:v>5.5419999999999998</c:v>
                </c:pt>
                <c:pt idx="262">
                  <c:v>6.0419999999999998</c:v>
                </c:pt>
                <c:pt idx="263">
                  <c:v>5.3490000000000002</c:v>
                </c:pt>
                <c:pt idx="264">
                  <c:v>5.0229999999999988</c:v>
                </c:pt>
                <c:pt idx="265">
                  <c:v>5.6899999999999995</c:v>
                </c:pt>
                <c:pt idx="266">
                  <c:v>3.6589999999999998</c:v>
                </c:pt>
                <c:pt idx="267">
                  <c:v>5.1109999999999989</c:v>
                </c:pt>
                <c:pt idx="268">
                  <c:v>6.198999999999999</c:v>
                </c:pt>
                <c:pt idx="269">
                  <c:v>5.6569999999999991</c:v>
                </c:pt>
                <c:pt idx="270">
                  <c:v>6.4589999999999996</c:v>
                </c:pt>
                <c:pt idx="271">
                  <c:v>6.6249999999999991</c:v>
                </c:pt>
                <c:pt idx="272">
                  <c:v>7.3490000000000002</c:v>
                </c:pt>
                <c:pt idx="273">
                  <c:v>7.6529999999999987</c:v>
                </c:pt>
                <c:pt idx="274">
                  <c:v>7.391</c:v>
                </c:pt>
                <c:pt idx="275">
                  <c:v>6.3609999999999989</c:v>
                </c:pt>
                <c:pt idx="276">
                  <c:v>8.0090000000000003</c:v>
                </c:pt>
                <c:pt idx="277">
                  <c:v>6.1689999999999987</c:v>
                </c:pt>
                <c:pt idx="278">
                  <c:v>5.4560000000000004</c:v>
                </c:pt>
                <c:pt idx="279">
                  <c:v>5.45</c:v>
                </c:pt>
                <c:pt idx="280">
                  <c:v>5.4080000000000004</c:v>
                </c:pt>
                <c:pt idx="281">
                  <c:v>5.4089999999999998</c:v>
                </c:pt>
                <c:pt idx="282">
                  <c:v>4.5569999999999995</c:v>
                </c:pt>
                <c:pt idx="283">
                  <c:v>5.2480000000000002</c:v>
                </c:pt>
                <c:pt idx="284">
                  <c:v>5.032</c:v>
                </c:pt>
                <c:pt idx="285">
                  <c:v>5.097999999999999</c:v>
                </c:pt>
                <c:pt idx="286">
                  <c:v>5.3919999999999995</c:v>
                </c:pt>
                <c:pt idx="287">
                  <c:v>5.8490000000000002</c:v>
                </c:pt>
                <c:pt idx="288">
                  <c:v>6.0750000000000002</c:v>
                </c:pt>
                <c:pt idx="289">
                  <c:v>4.6529999999999987</c:v>
                </c:pt>
                <c:pt idx="290">
                  <c:v>6.0350000000000001</c:v>
                </c:pt>
                <c:pt idx="291">
                  <c:v>5.9329999999999998</c:v>
                </c:pt>
                <c:pt idx="292">
                  <c:v>5.3439999999999994</c:v>
                </c:pt>
                <c:pt idx="293">
                  <c:v>5.1769999999999996</c:v>
                </c:pt>
                <c:pt idx="294">
                  <c:v>5.113999999999999</c:v>
                </c:pt>
                <c:pt idx="295">
                  <c:v>5.3419999999999996</c:v>
                </c:pt>
                <c:pt idx="296">
                  <c:v>5.6879999999999988</c:v>
                </c:pt>
                <c:pt idx="297">
                  <c:v>7.3279999999999994</c:v>
                </c:pt>
                <c:pt idx="298">
                  <c:v>5.79</c:v>
                </c:pt>
                <c:pt idx="299">
                  <c:v>5.471000000000001</c:v>
                </c:pt>
                <c:pt idx="300">
                  <c:v>5.4050000000000002</c:v>
                </c:pt>
                <c:pt idx="301">
                  <c:v>4.8310000000000004</c:v>
                </c:pt>
                <c:pt idx="302">
                  <c:v>4.75</c:v>
                </c:pt>
                <c:pt idx="303">
                  <c:v>5.121999999999999</c:v>
                </c:pt>
                <c:pt idx="304">
                  <c:v>4.8869999999999996</c:v>
                </c:pt>
                <c:pt idx="305">
                  <c:v>4.7669999999999995</c:v>
                </c:pt>
                <c:pt idx="306">
                  <c:v>1.4269999999999998</c:v>
                </c:pt>
                <c:pt idx="307">
                  <c:v>3.4289999999999998</c:v>
                </c:pt>
                <c:pt idx="308">
                  <c:v>6.7450000000000001</c:v>
                </c:pt>
                <c:pt idx="309">
                  <c:v>2.5789999999999997</c:v>
                </c:pt>
                <c:pt idx="310">
                  <c:v>5.1079999999999988</c:v>
                </c:pt>
                <c:pt idx="311">
                  <c:v>5.3819999999999997</c:v>
                </c:pt>
                <c:pt idx="312">
                  <c:v>5.3439999999999994</c:v>
                </c:pt>
                <c:pt idx="313">
                  <c:v>5.359</c:v>
                </c:pt>
                <c:pt idx="314">
                  <c:v>5.14</c:v>
                </c:pt>
                <c:pt idx="315">
                  <c:v>5.702</c:v>
                </c:pt>
                <c:pt idx="316">
                  <c:v>5.7210000000000001</c:v>
                </c:pt>
                <c:pt idx="317">
                  <c:v>6.1790000000000003</c:v>
                </c:pt>
                <c:pt idx="318">
                  <c:v>6.0010000000000003</c:v>
                </c:pt>
                <c:pt idx="319">
                  <c:v>6.5949999999999989</c:v>
                </c:pt>
                <c:pt idx="320">
                  <c:v>6.8319999999999999</c:v>
                </c:pt>
                <c:pt idx="321">
                  <c:v>4.9630000000000001</c:v>
                </c:pt>
                <c:pt idx="322">
                  <c:v>4.8619999999999992</c:v>
                </c:pt>
                <c:pt idx="323">
                  <c:v>4.8249999999999993</c:v>
                </c:pt>
                <c:pt idx="324">
                  <c:v>3.1519999999999997</c:v>
                </c:pt>
                <c:pt idx="325">
                  <c:v>5.7779999999999996</c:v>
                </c:pt>
                <c:pt idx="326">
                  <c:v>5.46</c:v>
                </c:pt>
                <c:pt idx="327">
                  <c:v>5.7219999999999995</c:v>
                </c:pt>
                <c:pt idx="328">
                  <c:v>5.3619999999999992</c:v>
                </c:pt>
                <c:pt idx="329">
                  <c:v>4.8</c:v>
                </c:pt>
                <c:pt idx="330">
                  <c:v>4.8939999999999992</c:v>
                </c:pt>
                <c:pt idx="331">
                  <c:v>6.2590000000000003</c:v>
                </c:pt>
                <c:pt idx="332">
                  <c:v>6.2759999999999998</c:v>
                </c:pt>
                <c:pt idx="333">
                  <c:v>5.0389999999999997</c:v>
                </c:pt>
                <c:pt idx="334">
                  <c:v>5.48</c:v>
                </c:pt>
                <c:pt idx="335">
                  <c:v>4.6890000000000001</c:v>
                </c:pt>
                <c:pt idx="336">
                  <c:v>5.5569999999999995</c:v>
                </c:pt>
                <c:pt idx="337">
                  <c:v>5.548</c:v>
                </c:pt>
                <c:pt idx="338">
                  <c:v>5.9020000000000001</c:v>
                </c:pt>
                <c:pt idx="339">
                  <c:v>5.3360000000000003</c:v>
                </c:pt>
                <c:pt idx="340">
                  <c:v>5.355999999999999</c:v>
                </c:pt>
                <c:pt idx="341">
                  <c:v>4.7089999999999996</c:v>
                </c:pt>
                <c:pt idx="342">
                  <c:v>4.8730000000000002</c:v>
                </c:pt>
                <c:pt idx="343">
                  <c:v>2.8259999999999996</c:v>
                </c:pt>
                <c:pt idx="344">
                  <c:v>6.8919999999999995</c:v>
                </c:pt>
                <c:pt idx="345">
                  <c:v>5.68</c:v>
                </c:pt>
                <c:pt idx="346">
                  <c:v>4.819</c:v>
                </c:pt>
                <c:pt idx="347">
                  <c:v>4.851</c:v>
                </c:pt>
                <c:pt idx="348">
                  <c:v>5.0510000000000002</c:v>
                </c:pt>
                <c:pt idx="349">
                  <c:v>4.9269999999999996</c:v>
                </c:pt>
                <c:pt idx="350">
                  <c:v>5.3519999999999994</c:v>
                </c:pt>
                <c:pt idx="351">
                  <c:v>5.544999999999999</c:v>
                </c:pt>
                <c:pt idx="352">
                  <c:v>3.8819999999999997</c:v>
                </c:pt>
                <c:pt idx="353">
                  <c:v>4.1199999999999992</c:v>
                </c:pt>
                <c:pt idx="354">
                  <c:v>4.2869999999999999</c:v>
                </c:pt>
                <c:pt idx="355">
                  <c:v>4.0639999999999992</c:v>
                </c:pt>
                <c:pt idx="356">
                  <c:v>6.2039999999999997</c:v>
                </c:pt>
                <c:pt idx="357">
                  <c:v>5.464999999999999</c:v>
                </c:pt>
                <c:pt idx="358">
                  <c:v>4.3490000000000002</c:v>
                </c:pt>
                <c:pt idx="359">
                  <c:v>5.819</c:v>
                </c:pt>
                <c:pt idx="360">
                  <c:v>5.2969999999999997</c:v>
                </c:pt>
                <c:pt idx="361">
                  <c:v>5.1390000000000002</c:v>
                </c:pt>
                <c:pt idx="362">
                  <c:v>5.1549999999999994</c:v>
                </c:pt>
                <c:pt idx="363">
                  <c:v>5.28</c:v>
                </c:pt>
                <c:pt idx="364">
                  <c:v>5.9260000000000002</c:v>
                </c:pt>
                <c:pt idx="365">
                  <c:v>5.0439999999999996</c:v>
                </c:pt>
                <c:pt idx="366">
                  <c:v>4.9340000000000002</c:v>
                </c:pt>
                <c:pt idx="367">
                  <c:v>5.76</c:v>
                </c:pt>
                <c:pt idx="368">
                  <c:v>5.6360000000000001</c:v>
                </c:pt>
                <c:pt idx="369">
                  <c:v>6.0219999999999994</c:v>
                </c:pt>
                <c:pt idx="370">
                  <c:v>5.569</c:v>
                </c:pt>
                <c:pt idx="371">
                  <c:v>5.9580000000000002</c:v>
                </c:pt>
                <c:pt idx="372">
                  <c:v>6.0369999999999999</c:v>
                </c:pt>
                <c:pt idx="373">
                  <c:v>5.823999999999999</c:v>
                </c:pt>
                <c:pt idx="374">
                  <c:v>6.4720000000000004</c:v>
                </c:pt>
                <c:pt idx="375">
                  <c:v>6.3659999999999988</c:v>
                </c:pt>
                <c:pt idx="376">
                  <c:v>6.8769999999999998</c:v>
                </c:pt>
                <c:pt idx="377">
                  <c:v>5.8380000000000001</c:v>
                </c:pt>
              </c:numCache>
            </c:numRef>
          </c:yVal>
          <c:smooth val="1"/>
        </c:ser>
        <c:ser>
          <c:idx val="3"/>
          <c:order val="3"/>
          <c:tx>
            <c:v>Σχ.10.2β</c:v>
          </c:tx>
          <c:spPr>
            <a:ln w="19050" cmpd="sng">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14117.132000000001</c:v>
                </c:pt>
                <c:pt idx="7">
                  <c:v>14115.609</c:v>
                </c:pt>
                <c:pt idx="8">
                  <c:v>14114.092000000002</c:v>
                </c:pt>
                <c:pt idx="9">
                  <c:v>14112.605</c:v>
                </c:pt>
                <c:pt idx="10">
                  <c:v>14111.094999999998</c:v>
                </c:pt>
                <c:pt idx="11">
                  <c:v>14109.606</c:v>
                </c:pt>
                <c:pt idx="12">
                  <c:v>14108.123000000001</c:v>
                </c:pt>
                <c:pt idx="13">
                  <c:v>14106.596</c:v>
                </c:pt>
                <c:pt idx="14">
                  <c:v>14105.099</c:v>
                </c:pt>
                <c:pt idx="15">
                  <c:v>14103.594999999998</c:v>
                </c:pt>
                <c:pt idx="16">
                  <c:v>14102.103999999998</c:v>
                </c:pt>
                <c:pt idx="17">
                  <c:v>14100.614000000001</c:v>
                </c:pt>
                <c:pt idx="18">
                  <c:v>14099.112999999998</c:v>
                </c:pt>
                <c:pt idx="19">
                  <c:v>14097.605</c:v>
                </c:pt>
                <c:pt idx="20">
                  <c:v>14096.109</c:v>
                </c:pt>
                <c:pt idx="21">
                  <c:v>14094.596</c:v>
                </c:pt>
                <c:pt idx="22">
                  <c:v>14093.103999999998</c:v>
                </c:pt>
                <c:pt idx="23">
                  <c:v>14091.616</c:v>
                </c:pt>
                <c:pt idx="24">
                  <c:v>14090.115</c:v>
                </c:pt>
                <c:pt idx="25">
                  <c:v>14088.602999999997</c:v>
                </c:pt>
                <c:pt idx="26">
                  <c:v>14087.119000000002</c:v>
                </c:pt>
                <c:pt idx="27">
                  <c:v>14085.611000000003</c:v>
                </c:pt>
                <c:pt idx="28">
                  <c:v>14084.127</c:v>
                </c:pt>
                <c:pt idx="29">
                  <c:v>14082.615</c:v>
                </c:pt>
                <c:pt idx="30">
                  <c:v>14081.134000000002</c:v>
                </c:pt>
                <c:pt idx="31">
                  <c:v>14079.602000000003</c:v>
                </c:pt>
                <c:pt idx="32">
                  <c:v>14078.115</c:v>
                </c:pt>
                <c:pt idx="33">
                  <c:v>14076.593000000003</c:v>
                </c:pt>
                <c:pt idx="34">
                  <c:v>14075.09</c:v>
                </c:pt>
                <c:pt idx="35">
                  <c:v>14073.56</c:v>
                </c:pt>
                <c:pt idx="36">
                  <c:v>13946.7</c:v>
                </c:pt>
                <c:pt idx="37">
                  <c:v>13945.230000000001</c:v>
                </c:pt>
              </c:numCache>
            </c:numRef>
          </c:xVal>
          <c:yVal>
            <c:numRef>
              <c:f>neo!$BW$582:$BW$619</c:f>
              <c:numCache>
                <c:formatCode>0.0</c:formatCode>
                <c:ptCount val="38"/>
                <c:pt idx="0">
                  <c:v>3.6629999999999998</c:v>
                </c:pt>
                <c:pt idx="1">
                  <c:v>5.3129999999999988</c:v>
                </c:pt>
                <c:pt idx="2">
                  <c:v>5.556</c:v>
                </c:pt>
                <c:pt idx="3">
                  <c:v>6.641</c:v>
                </c:pt>
                <c:pt idx="4">
                  <c:v>5.9039999999999999</c:v>
                </c:pt>
                <c:pt idx="5">
                  <c:v>5.7050000000000001</c:v>
                </c:pt>
                <c:pt idx="6">
                  <c:v>5.5890000000000004</c:v>
                </c:pt>
                <c:pt idx="7">
                  <c:v>5.8469999999999995</c:v>
                </c:pt>
                <c:pt idx="8">
                  <c:v>5.5810000000000004</c:v>
                </c:pt>
                <c:pt idx="9">
                  <c:v>4.6579999999999995</c:v>
                </c:pt>
                <c:pt idx="10">
                  <c:v>5.9009999999999998</c:v>
                </c:pt>
                <c:pt idx="11">
                  <c:v>5.0949999999999989</c:v>
                </c:pt>
                <c:pt idx="12">
                  <c:v>5.4939999999999998</c:v>
                </c:pt>
                <c:pt idx="13">
                  <c:v>6.2939999999999996</c:v>
                </c:pt>
                <c:pt idx="14">
                  <c:v>5.8149999999999995</c:v>
                </c:pt>
                <c:pt idx="15">
                  <c:v>5.2779999999999996</c:v>
                </c:pt>
                <c:pt idx="16">
                  <c:v>6.5469999999999997</c:v>
                </c:pt>
                <c:pt idx="17">
                  <c:v>5.7919999999999998</c:v>
                </c:pt>
                <c:pt idx="18">
                  <c:v>5.9039999999999999</c:v>
                </c:pt>
                <c:pt idx="19">
                  <c:v>5.0219999999999994</c:v>
                </c:pt>
                <c:pt idx="20">
                  <c:v>3.9870000000000001</c:v>
                </c:pt>
                <c:pt idx="21">
                  <c:v>2.8739999999999997</c:v>
                </c:pt>
                <c:pt idx="22">
                  <c:v>0.87600000000000011</c:v>
                </c:pt>
                <c:pt idx="23">
                  <c:v>0.10900000000000001</c:v>
                </c:pt>
                <c:pt idx="24">
                  <c:v>1.7489999999999999</c:v>
                </c:pt>
                <c:pt idx="25">
                  <c:v>1.4419999999999995</c:v>
                </c:pt>
                <c:pt idx="26">
                  <c:v>2.097</c:v>
                </c:pt>
                <c:pt idx="27">
                  <c:v>1.504</c:v>
                </c:pt>
                <c:pt idx="28">
                  <c:v>2.7610000000000001</c:v>
                </c:pt>
                <c:pt idx="29">
                  <c:v>2.4159999999999995</c:v>
                </c:pt>
                <c:pt idx="30">
                  <c:v>3.0339999999999998</c:v>
                </c:pt>
                <c:pt idx="31">
                  <c:v>3.1359999999999997</c:v>
                </c:pt>
                <c:pt idx="32">
                  <c:v>1.9680000000000002</c:v>
                </c:pt>
                <c:pt idx="33">
                  <c:v>1.9039999999999997</c:v>
                </c:pt>
                <c:pt idx="34">
                  <c:v>4.552999999999999</c:v>
                </c:pt>
                <c:pt idx="35">
                  <c:v>5.2649999999999988</c:v>
                </c:pt>
                <c:pt idx="36">
                  <c:v>6.0629999999999988</c:v>
                </c:pt>
                <c:pt idx="37">
                  <c:v>6.0609999999999991</c:v>
                </c:pt>
              </c:numCache>
            </c:numRef>
          </c:yVal>
          <c:smooth val="1"/>
        </c:ser>
        <c:ser>
          <c:idx val="4"/>
          <c:order val="4"/>
          <c:tx>
            <c:v>Σχ.10.2α-β-γ</c:v>
          </c:tx>
          <c:spPr>
            <a:ln w="19050">
              <a:solidFill>
                <a:srgbClr val="00B050"/>
              </a:solidFill>
            </a:ln>
          </c:spPr>
          <c:marker>
            <c:symbol val="none"/>
          </c:marker>
          <c:xVal>
            <c:numRef>
              <c:f>neo!$BR$620:$BR$631</c:f>
              <c:numCache>
                <c:formatCode>0.0</c:formatCode>
                <c:ptCount val="12"/>
                <c:pt idx="0">
                  <c:v>13943.734000000002</c:v>
                </c:pt>
                <c:pt idx="1">
                  <c:v>13942.226000000002</c:v>
                </c:pt>
                <c:pt idx="2">
                  <c:v>13940.731000000002</c:v>
                </c:pt>
                <c:pt idx="3">
                  <c:v>13939.245999999997</c:v>
                </c:pt>
                <c:pt idx="4">
                  <c:v>13937.743000000002</c:v>
                </c:pt>
                <c:pt idx="5">
                  <c:v>13936.242000000002</c:v>
                </c:pt>
                <c:pt idx="6">
                  <c:v>13934.727000000003</c:v>
                </c:pt>
                <c:pt idx="7">
                  <c:v>13933.234000000002</c:v>
                </c:pt>
                <c:pt idx="8">
                  <c:v>13931.731000000002</c:v>
                </c:pt>
                <c:pt idx="9">
                  <c:v>13928.726000000002</c:v>
                </c:pt>
                <c:pt idx="10">
                  <c:v>13927.224000000002</c:v>
                </c:pt>
                <c:pt idx="11">
                  <c:v>13925.736000000003</c:v>
                </c:pt>
              </c:numCache>
            </c:numRef>
          </c:xVal>
          <c:yVal>
            <c:numRef>
              <c:f>neo!$BW$620:$BW$631</c:f>
              <c:numCache>
                <c:formatCode>0.0</c:formatCode>
                <c:ptCount val="12"/>
                <c:pt idx="0">
                  <c:v>5.5279999999999987</c:v>
                </c:pt>
                <c:pt idx="1">
                  <c:v>5.2649999999999988</c:v>
                </c:pt>
                <c:pt idx="2">
                  <c:v>5.8949999999999987</c:v>
                </c:pt>
                <c:pt idx="3">
                  <c:v>1.762</c:v>
                </c:pt>
                <c:pt idx="4">
                  <c:v>4.5330000000000004</c:v>
                </c:pt>
                <c:pt idx="5">
                  <c:v>5.8330000000000002</c:v>
                </c:pt>
                <c:pt idx="6">
                  <c:v>5.2690000000000001</c:v>
                </c:pt>
                <c:pt idx="7">
                  <c:v>5.8259999999999987</c:v>
                </c:pt>
                <c:pt idx="8">
                  <c:v>5.83</c:v>
                </c:pt>
                <c:pt idx="9">
                  <c:v>6.6159999999999988</c:v>
                </c:pt>
                <c:pt idx="10">
                  <c:v>5.1049999999999995</c:v>
                </c:pt>
                <c:pt idx="11">
                  <c:v>6.6649999999999991</c:v>
                </c:pt>
              </c:numCache>
            </c:numRef>
          </c:yVal>
          <c:smooth val="1"/>
        </c:ser>
        <c:ser>
          <c:idx val="5"/>
          <c:order val="5"/>
          <c:tx>
            <c:v>Σχ. 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13924.227000000003</c:v>
                </c:pt>
                <c:pt idx="1">
                  <c:v>13922.741000000002</c:v>
                </c:pt>
                <c:pt idx="2">
                  <c:v>13921.233000000002</c:v>
                </c:pt>
                <c:pt idx="3">
                  <c:v>13919.726000000002</c:v>
                </c:pt>
                <c:pt idx="4">
                  <c:v>13918.234000000002</c:v>
                </c:pt>
                <c:pt idx="5">
                  <c:v>13916.731000000002</c:v>
                </c:pt>
                <c:pt idx="6">
                  <c:v>13915.227000000003</c:v>
                </c:pt>
                <c:pt idx="7">
                  <c:v>13913.739000000001</c:v>
                </c:pt>
                <c:pt idx="8">
                  <c:v>13912.230000000001</c:v>
                </c:pt>
                <c:pt idx="9">
                  <c:v>13910.745999999997</c:v>
                </c:pt>
                <c:pt idx="10">
                  <c:v>13909.245000000003</c:v>
                </c:pt>
                <c:pt idx="11">
                  <c:v>13907.730000000001</c:v>
                </c:pt>
                <c:pt idx="12">
                  <c:v>13906.235000000002</c:v>
                </c:pt>
                <c:pt idx="13">
                  <c:v>13904.755999999996</c:v>
                </c:pt>
                <c:pt idx="14">
                  <c:v>13903.231000000002</c:v>
                </c:pt>
                <c:pt idx="15">
                  <c:v>13901.751</c:v>
                </c:pt>
                <c:pt idx="16">
                  <c:v>13900.231000000002</c:v>
                </c:pt>
                <c:pt idx="17">
                  <c:v>13898.7</c:v>
                </c:pt>
                <c:pt idx="18">
                  <c:v>13897.234000000002</c:v>
                </c:pt>
                <c:pt idx="19">
                  <c:v>13895.744000000004</c:v>
                </c:pt>
                <c:pt idx="20">
                  <c:v>13894.246999999998</c:v>
                </c:pt>
                <c:pt idx="21">
                  <c:v>13892.745000000003</c:v>
                </c:pt>
                <c:pt idx="22">
                  <c:v>13891.239000000001</c:v>
                </c:pt>
                <c:pt idx="23">
                  <c:v>13889.748000000001</c:v>
                </c:pt>
                <c:pt idx="24">
                  <c:v>13888.239000000001</c:v>
                </c:pt>
                <c:pt idx="25">
                  <c:v>13886.740000000002</c:v>
                </c:pt>
                <c:pt idx="26">
                  <c:v>13885.244000000004</c:v>
                </c:pt>
                <c:pt idx="27">
                  <c:v>13883.751</c:v>
                </c:pt>
                <c:pt idx="28">
                  <c:v>13882.255999999996</c:v>
                </c:pt>
                <c:pt idx="29">
                  <c:v>13880.746999999998</c:v>
                </c:pt>
                <c:pt idx="30">
                  <c:v>13879.248000000001</c:v>
                </c:pt>
                <c:pt idx="31">
                  <c:v>13877.744000000004</c:v>
                </c:pt>
                <c:pt idx="32">
                  <c:v>13876.257</c:v>
                </c:pt>
                <c:pt idx="33">
                  <c:v>13874.763000000003</c:v>
                </c:pt>
                <c:pt idx="34">
                  <c:v>13873.268</c:v>
                </c:pt>
                <c:pt idx="35">
                  <c:v>13871.752</c:v>
                </c:pt>
                <c:pt idx="36">
                  <c:v>13870.25</c:v>
                </c:pt>
                <c:pt idx="37">
                  <c:v>13868.748000000001</c:v>
                </c:pt>
                <c:pt idx="38">
                  <c:v>13867.264999999998</c:v>
                </c:pt>
                <c:pt idx="39">
                  <c:v>13865.755999999996</c:v>
                </c:pt>
                <c:pt idx="40">
                  <c:v>13864.26</c:v>
                </c:pt>
                <c:pt idx="41">
                  <c:v>13862.753000000002</c:v>
                </c:pt>
                <c:pt idx="42">
                  <c:v>13861.262000000002</c:v>
                </c:pt>
                <c:pt idx="43">
                  <c:v>13859.76</c:v>
                </c:pt>
                <c:pt idx="44">
                  <c:v>13858.255999999996</c:v>
                </c:pt>
                <c:pt idx="45">
                  <c:v>13856.8</c:v>
                </c:pt>
                <c:pt idx="46">
                  <c:v>13855.262000000002</c:v>
                </c:pt>
                <c:pt idx="47">
                  <c:v>13853.762000000002</c:v>
                </c:pt>
                <c:pt idx="48">
                  <c:v>13852.264999999998</c:v>
                </c:pt>
                <c:pt idx="49">
                  <c:v>13850.746999999998</c:v>
                </c:pt>
                <c:pt idx="50">
                  <c:v>13849.259</c:v>
                </c:pt>
                <c:pt idx="51">
                  <c:v>13847.753000000002</c:v>
                </c:pt>
                <c:pt idx="52">
                  <c:v>13846.271000000002</c:v>
                </c:pt>
                <c:pt idx="53">
                  <c:v>13844.757</c:v>
                </c:pt>
                <c:pt idx="54">
                  <c:v>13843.267</c:v>
                </c:pt>
                <c:pt idx="55">
                  <c:v>13841.758</c:v>
                </c:pt>
                <c:pt idx="56">
                  <c:v>13840.262000000002</c:v>
                </c:pt>
                <c:pt idx="57">
                  <c:v>13838.752</c:v>
                </c:pt>
                <c:pt idx="58">
                  <c:v>13837.262000000002</c:v>
                </c:pt>
                <c:pt idx="59">
                  <c:v>13835.793000000001</c:v>
                </c:pt>
                <c:pt idx="60">
                  <c:v>13834.249000000002</c:v>
                </c:pt>
                <c:pt idx="61">
                  <c:v>13832.754000000003</c:v>
                </c:pt>
                <c:pt idx="62">
                  <c:v>13831.272000000003</c:v>
                </c:pt>
                <c:pt idx="63">
                  <c:v>13829.755999999996</c:v>
                </c:pt>
                <c:pt idx="64">
                  <c:v>13828.27</c:v>
                </c:pt>
                <c:pt idx="65">
                  <c:v>13826.772000000003</c:v>
                </c:pt>
                <c:pt idx="66">
                  <c:v>13825.251</c:v>
                </c:pt>
                <c:pt idx="67">
                  <c:v>13823.757</c:v>
                </c:pt>
                <c:pt idx="68">
                  <c:v>13822.259</c:v>
                </c:pt>
                <c:pt idx="69">
                  <c:v>13820.753000000002</c:v>
                </c:pt>
                <c:pt idx="70">
                  <c:v>13819.267</c:v>
                </c:pt>
                <c:pt idx="71">
                  <c:v>13817.773999999998</c:v>
                </c:pt>
                <c:pt idx="72">
                  <c:v>13816.269</c:v>
                </c:pt>
                <c:pt idx="73">
                  <c:v>13814.763999999997</c:v>
                </c:pt>
                <c:pt idx="74">
                  <c:v>13813.272000000003</c:v>
                </c:pt>
                <c:pt idx="75">
                  <c:v>13811.752</c:v>
                </c:pt>
                <c:pt idx="76">
                  <c:v>13808.755999999996</c:v>
                </c:pt>
                <c:pt idx="77">
                  <c:v>13807.255999999996</c:v>
                </c:pt>
                <c:pt idx="78">
                  <c:v>13805.754000000003</c:v>
                </c:pt>
                <c:pt idx="79">
                  <c:v>13804.272999999997</c:v>
                </c:pt>
                <c:pt idx="80">
                  <c:v>13802.766</c:v>
                </c:pt>
                <c:pt idx="81">
                  <c:v>13801.273999999998</c:v>
                </c:pt>
                <c:pt idx="82">
                  <c:v>13799.8</c:v>
                </c:pt>
                <c:pt idx="83">
                  <c:v>13798.254999999997</c:v>
                </c:pt>
                <c:pt idx="84">
                  <c:v>13796.754999999997</c:v>
                </c:pt>
                <c:pt idx="85">
                  <c:v>13795.263999999997</c:v>
                </c:pt>
                <c:pt idx="86">
                  <c:v>13793.771000000002</c:v>
                </c:pt>
                <c:pt idx="87">
                  <c:v>13792.254999999997</c:v>
                </c:pt>
                <c:pt idx="88">
                  <c:v>13790.769</c:v>
                </c:pt>
                <c:pt idx="89">
                  <c:v>13789.257</c:v>
                </c:pt>
                <c:pt idx="90">
                  <c:v>13787.775</c:v>
                </c:pt>
                <c:pt idx="91">
                  <c:v>13786.255999999996</c:v>
                </c:pt>
                <c:pt idx="92">
                  <c:v>13784.754999999997</c:v>
                </c:pt>
                <c:pt idx="93">
                  <c:v>13783.267</c:v>
                </c:pt>
                <c:pt idx="94">
                  <c:v>13781.767</c:v>
                </c:pt>
                <c:pt idx="95">
                  <c:v>13780.254999999997</c:v>
                </c:pt>
                <c:pt idx="96">
                  <c:v>13777.254000000003</c:v>
                </c:pt>
                <c:pt idx="97">
                  <c:v>13775.768</c:v>
                </c:pt>
                <c:pt idx="98">
                  <c:v>13774.255999999996</c:v>
                </c:pt>
                <c:pt idx="99">
                  <c:v>13772.8</c:v>
                </c:pt>
                <c:pt idx="100">
                  <c:v>13771.3</c:v>
                </c:pt>
                <c:pt idx="101">
                  <c:v>13769.754999999997</c:v>
                </c:pt>
                <c:pt idx="102">
                  <c:v>13768.281999999997</c:v>
                </c:pt>
                <c:pt idx="103">
                  <c:v>13766.76</c:v>
                </c:pt>
                <c:pt idx="104">
                  <c:v>13765.277</c:v>
                </c:pt>
                <c:pt idx="105">
                  <c:v>13763.77</c:v>
                </c:pt>
                <c:pt idx="106">
                  <c:v>13762.267</c:v>
                </c:pt>
                <c:pt idx="107">
                  <c:v>13760.77</c:v>
                </c:pt>
                <c:pt idx="108">
                  <c:v>13759.255999999996</c:v>
                </c:pt>
                <c:pt idx="109">
                  <c:v>13757.767</c:v>
                </c:pt>
                <c:pt idx="110">
                  <c:v>13756.266</c:v>
                </c:pt>
                <c:pt idx="111">
                  <c:v>13754.775</c:v>
                </c:pt>
                <c:pt idx="112">
                  <c:v>13753.267</c:v>
                </c:pt>
                <c:pt idx="113">
                  <c:v>13751.764999999998</c:v>
                </c:pt>
                <c:pt idx="114">
                  <c:v>13750.286</c:v>
                </c:pt>
                <c:pt idx="115">
                  <c:v>13748.763000000003</c:v>
                </c:pt>
                <c:pt idx="116">
                  <c:v>13747.272999999997</c:v>
                </c:pt>
                <c:pt idx="117">
                  <c:v>13745.772000000003</c:v>
                </c:pt>
                <c:pt idx="118">
                  <c:v>13744.263999999997</c:v>
                </c:pt>
                <c:pt idx="119">
                  <c:v>13742.769</c:v>
                </c:pt>
                <c:pt idx="120">
                  <c:v>13741.272999999997</c:v>
                </c:pt>
                <c:pt idx="121">
                  <c:v>13739.764999999998</c:v>
                </c:pt>
                <c:pt idx="122">
                  <c:v>13738.264999999998</c:v>
                </c:pt>
                <c:pt idx="123">
                  <c:v>13736.773999999998</c:v>
                </c:pt>
                <c:pt idx="124">
                  <c:v>13735.282999999998</c:v>
                </c:pt>
                <c:pt idx="125">
                  <c:v>13733.782999999998</c:v>
                </c:pt>
                <c:pt idx="126">
                  <c:v>13732.272000000003</c:v>
                </c:pt>
                <c:pt idx="127">
                  <c:v>13730.76</c:v>
                </c:pt>
                <c:pt idx="128">
                  <c:v>13729.262000000002</c:v>
                </c:pt>
                <c:pt idx="129">
                  <c:v>13727.771000000002</c:v>
                </c:pt>
                <c:pt idx="130">
                  <c:v>13726.263999999997</c:v>
                </c:pt>
                <c:pt idx="131">
                  <c:v>13724.763999999997</c:v>
                </c:pt>
                <c:pt idx="132">
                  <c:v>13723.27</c:v>
                </c:pt>
                <c:pt idx="133">
                  <c:v>13721.767</c:v>
                </c:pt>
                <c:pt idx="134">
                  <c:v>13720.277</c:v>
                </c:pt>
                <c:pt idx="135">
                  <c:v>13718.772999999997</c:v>
                </c:pt>
                <c:pt idx="136">
                  <c:v>13717.272999999997</c:v>
                </c:pt>
                <c:pt idx="137">
                  <c:v>13715.776</c:v>
                </c:pt>
                <c:pt idx="138">
                  <c:v>13714.285</c:v>
                </c:pt>
                <c:pt idx="139">
                  <c:v>13712.763000000003</c:v>
                </c:pt>
                <c:pt idx="140">
                  <c:v>13711.268</c:v>
                </c:pt>
                <c:pt idx="141">
                  <c:v>13709.78</c:v>
                </c:pt>
                <c:pt idx="142">
                  <c:v>13708.277</c:v>
                </c:pt>
                <c:pt idx="143">
                  <c:v>13706.772999999997</c:v>
                </c:pt>
                <c:pt idx="144">
                  <c:v>13705.271000000002</c:v>
                </c:pt>
                <c:pt idx="145">
                  <c:v>13703.78</c:v>
                </c:pt>
                <c:pt idx="146">
                  <c:v>13702.275</c:v>
                </c:pt>
                <c:pt idx="147">
                  <c:v>13700.784000000001</c:v>
                </c:pt>
                <c:pt idx="148">
                  <c:v>13699.273999999998</c:v>
                </c:pt>
                <c:pt idx="149">
                  <c:v>13697.777</c:v>
                </c:pt>
                <c:pt idx="150">
                  <c:v>13696.263999999997</c:v>
                </c:pt>
                <c:pt idx="151">
                  <c:v>13694.782999999998</c:v>
                </c:pt>
                <c:pt idx="152">
                  <c:v>13693.269</c:v>
                </c:pt>
                <c:pt idx="153">
                  <c:v>13691.786</c:v>
                </c:pt>
                <c:pt idx="154">
                  <c:v>13690.273999999998</c:v>
                </c:pt>
                <c:pt idx="155">
                  <c:v>13688.784000000001</c:v>
                </c:pt>
                <c:pt idx="156">
                  <c:v>13687.285</c:v>
                </c:pt>
                <c:pt idx="157">
                  <c:v>13685.790999999997</c:v>
                </c:pt>
                <c:pt idx="158">
                  <c:v>13684.272000000003</c:v>
                </c:pt>
                <c:pt idx="159">
                  <c:v>13682.772999999997</c:v>
                </c:pt>
                <c:pt idx="160">
                  <c:v>13681.273999999998</c:v>
                </c:pt>
                <c:pt idx="161">
                  <c:v>13679.771000000002</c:v>
                </c:pt>
                <c:pt idx="162">
                  <c:v>13678.276</c:v>
                </c:pt>
                <c:pt idx="163">
                  <c:v>13676.777</c:v>
                </c:pt>
                <c:pt idx="164">
                  <c:v>13675.279</c:v>
                </c:pt>
                <c:pt idx="165">
                  <c:v>13673.79</c:v>
                </c:pt>
                <c:pt idx="166">
                  <c:v>13672.282999999998</c:v>
                </c:pt>
                <c:pt idx="167">
                  <c:v>13670.778</c:v>
                </c:pt>
                <c:pt idx="168">
                  <c:v>13669.288</c:v>
                </c:pt>
                <c:pt idx="169">
                  <c:v>13667.775</c:v>
                </c:pt>
                <c:pt idx="170">
                  <c:v>13666.277</c:v>
                </c:pt>
                <c:pt idx="171">
                  <c:v>13664.784000000001</c:v>
                </c:pt>
                <c:pt idx="172">
                  <c:v>13663.290999999997</c:v>
                </c:pt>
                <c:pt idx="173">
                  <c:v>13661.804999999998</c:v>
                </c:pt>
                <c:pt idx="174">
                  <c:v>13660.278</c:v>
                </c:pt>
                <c:pt idx="175">
                  <c:v>13658.782999999998</c:v>
                </c:pt>
                <c:pt idx="176">
                  <c:v>13657.284000000001</c:v>
                </c:pt>
                <c:pt idx="177">
                  <c:v>13655.779</c:v>
                </c:pt>
                <c:pt idx="178">
                  <c:v>13654.289000000002</c:v>
                </c:pt>
                <c:pt idx="179">
                  <c:v>13652.803</c:v>
                </c:pt>
                <c:pt idx="180">
                  <c:v>13651.285</c:v>
                </c:pt>
                <c:pt idx="181">
                  <c:v>13649.784000000001</c:v>
                </c:pt>
                <c:pt idx="182">
                  <c:v>13648.281999999997</c:v>
                </c:pt>
                <c:pt idx="183">
                  <c:v>13646.778</c:v>
                </c:pt>
                <c:pt idx="184">
                  <c:v>13645.290999999997</c:v>
                </c:pt>
                <c:pt idx="185">
                  <c:v>13643.794000000002</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13627.293000000001</c:v>
                </c:pt>
                <c:pt idx="197">
                  <c:v>13625.790999999997</c:v>
                </c:pt>
                <c:pt idx="198">
                  <c:v>13624.289000000002</c:v>
                </c:pt>
                <c:pt idx="199">
                  <c:v>13622.799000000003</c:v>
                </c:pt>
                <c:pt idx="200">
                  <c:v>13621.288</c:v>
                </c:pt>
              </c:numCache>
            </c:numRef>
          </c:xVal>
          <c:yVal>
            <c:numRef>
              <c:f>neo!$BW$632:$BW$833</c:f>
              <c:numCache>
                <c:formatCode>0.0</c:formatCode>
                <c:ptCount val="201"/>
                <c:pt idx="0">
                  <c:v>7.661999999999999</c:v>
                </c:pt>
                <c:pt idx="1">
                  <c:v>5.823999999999999</c:v>
                </c:pt>
                <c:pt idx="2">
                  <c:v>5.7880000000000003</c:v>
                </c:pt>
                <c:pt idx="3">
                  <c:v>5.702</c:v>
                </c:pt>
                <c:pt idx="4">
                  <c:v>5.069</c:v>
                </c:pt>
                <c:pt idx="5">
                  <c:v>4.5019999999999998</c:v>
                </c:pt>
                <c:pt idx="6">
                  <c:v>4.4349999999999996</c:v>
                </c:pt>
                <c:pt idx="7">
                  <c:v>4.0759999999999996</c:v>
                </c:pt>
                <c:pt idx="8">
                  <c:v>4.6749999999999989</c:v>
                </c:pt>
                <c:pt idx="9">
                  <c:v>6.55</c:v>
                </c:pt>
                <c:pt idx="10">
                  <c:v>6.2080000000000002</c:v>
                </c:pt>
                <c:pt idx="11">
                  <c:v>5.3249999999999993</c:v>
                </c:pt>
                <c:pt idx="12">
                  <c:v>2.3289999999999997</c:v>
                </c:pt>
                <c:pt idx="13">
                  <c:v>6.5330000000000004</c:v>
                </c:pt>
                <c:pt idx="14">
                  <c:v>5.8439999999999994</c:v>
                </c:pt>
                <c:pt idx="15">
                  <c:v>6.9130000000000003</c:v>
                </c:pt>
                <c:pt idx="16">
                  <c:v>6.7160000000000002</c:v>
                </c:pt>
                <c:pt idx="17">
                  <c:v>6.3979999999999988</c:v>
                </c:pt>
                <c:pt idx="18">
                  <c:v>6.347999999999999</c:v>
                </c:pt>
                <c:pt idx="19">
                  <c:v>6.6319999999999997</c:v>
                </c:pt>
                <c:pt idx="20">
                  <c:v>6.2119999999999997</c:v>
                </c:pt>
                <c:pt idx="21">
                  <c:v>3.4939999999999998</c:v>
                </c:pt>
                <c:pt idx="22">
                  <c:v>6.641</c:v>
                </c:pt>
                <c:pt idx="23">
                  <c:v>7.520999999999999</c:v>
                </c:pt>
                <c:pt idx="24">
                  <c:v>7.7069999999999999</c:v>
                </c:pt>
                <c:pt idx="25">
                  <c:v>7.8619999999999992</c:v>
                </c:pt>
                <c:pt idx="26">
                  <c:v>5.5739999999999998</c:v>
                </c:pt>
                <c:pt idx="27">
                  <c:v>2.887</c:v>
                </c:pt>
                <c:pt idx="28">
                  <c:v>6.363999999999999</c:v>
                </c:pt>
                <c:pt idx="29">
                  <c:v>6.3209999999999988</c:v>
                </c:pt>
                <c:pt idx="30">
                  <c:v>6.1669999999999989</c:v>
                </c:pt>
                <c:pt idx="31">
                  <c:v>5.806</c:v>
                </c:pt>
                <c:pt idx="32">
                  <c:v>6.5579999999999989</c:v>
                </c:pt>
                <c:pt idx="33">
                  <c:v>7.4420000000000002</c:v>
                </c:pt>
                <c:pt idx="34">
                  <c:v>7.5460000000000003</c:v>
                </c:pt>
                <c:pt idx="35">
                  <c:v>2.9139999999999997</c:v>
                </c:pt>
                <c:pt idx="36">
                  <c:v>4.2039999999999997</c:v>
                </c:pt>
                <c:pt idx="37">
                  <c:v>6.0629999999999988</c:v>
                </c:pt>
                <c:pt idx="38">
                  <c:v>4.802999999999999</c:v>
                </c:pt>
                <c:pt idx="39">
                  <c:v>1.776</c:v>
                </c:pt>
                <c:pt idx="40">
                  <c:v>5.2910000000000004</c:v>
                </c:pt>
                <c:pt idx="41">
                  <c:v>6.1179999999999994</c:v>
                </c:pt>
                <c:pt idx="42">
                  <c:v>6.7160000000000002</c:v>
                </c:pt>
                <c:pt idx="43">
                  <c:v>5.8019999999999996</c:v>
                </c:pt>
                <c:pt idx="44">
                  <c:v>6.7700000000000005</c:v>
                </c:pt>
                <c:pt idx="45">
                  <c:v>6.04</c:v>
                </c:pt>
                <c:pt idx="46">
                  <c:v>4.387999999999999</c:v>
                </c:pt>
                <c:pt idx="47">
                  <c:v>6.601</c:v>
                </c:pt>
                <c:pt idx="48">
                  <c:v>6.2779999999999996</c:v>
                </c:pt>
                <c:pt idx="49">
                  <c:v>6.8390000000000004</c:v>
                </c:pt>
                <c:pt idx="50">
                  <c:v>6.899</c:v>
                </c:pt>
                <c:pt idx="51">
                  <c:v>6.887999999999999</c:v>
                </c:pt>
                <c:pt idx="52">
                  <c:v>6.6979999999999995</c:v>
                </c:pt>
                <c:pt idx="53">
                  <c:v>6.0069999999999997</c:v>
                </c:pt>
                <c:pt idx="54">
                  <c:v>6.4749999999999996</c:v>
                </c:pt>
                <c:pt idx="55">
                  <c:v>6.101</c:v>
                </c:pt>
                <c:pt idx="56">
                  <c:v>6.0969999999999995</c:v>
                </c:pt>
                <c:pt idx="57">
                  <c:v>6.99</c:v>
                </c:pt>
                <c:pt idx="58">
                  <c:v>7.0739999999999998</c:v>
                </c:pt>
                <c:pt idx="59">
                  <c:v>6.964999999999999</c:v>
                </c:pt>
                <c:pt idx="60">
                  <c:v>6.5969999999999995</c:v>
                </c:pt>
                <c:pt idx="61">
                  <c:v>6.4429999999999996</c:v>
                </c:pt>
                <c:pt idx="62">
                  <c:v>6.8079999999999989</c:v>
                </c:pt>
                <c:pt idx="63">
                  <c:v>5.7389999999999999</c:v>
                </c:pt>
                <c:pt idx="64">
                  <c:v>8.2289999999999992</c:v>
                </c:pt>
                <c:pt idx="65">
                  <c:v>6.3369999999999997</c:v>
                </c:pt>
                <c:pt idx="66">
                  <c:v>6.8669999999999991</c:v>
                </c:pt>
                <c:pt idx="67">
                  <c:v>7.1269999999999989</c:v>
                </c:pt>
                <c:pt idx="68">
                  <c:v>6.9779999999999998</c:v>
                </c:pt>
                <c:pt idx="69">
                  <c:v>5.5139999999999993</c:v>
                </c:pt>
                <c:pt idx="70">
                  <c:v>5.5219999999999994</c:v>
                </c:pt>
                <c:pt idx="71">
                  <c:v>4.964999999999999</c:v>
                </c:pt>
                <c:pt idx="72">
                  <c:v>5.9349999999999996</c:v>
                </c:pt>
                <c:pt idx="73">
                  <c:v>7.2219999999999995</c:v>
                </c:pt>
                <c:pt idx="74">
                  <c:v>8.1590000000000007</c:v>
                </c:pt>
                <c:pt idx="75">
                  <c:v>8.0360000000000014</c:v>
                </c:pt>
                <c:pt idx="76">
                  <c:v>7.0510000000000002</c:v>
                </c:pt>
                <c:pt idx="77">
                  <c:v>7.1079999999999988</c:v>
                </c:pt>
                <c:pt idx="78">
                  <c:v>7.2779999999999996</c:v>
                </c:pt>
                <c:pt idx="79">
                  <c:v>6.323999999999999</c:v>
                </c:pt>
                <c:pt idx="80">
                  <c:v>6.3019999999999996</c:v>
                </c:pt>
                <c:pt idx="81">
                  <c:v>6.847999999999999</c:v>
                </c:pt>
                <c:pt idx="82">
                  <c:v>6.68</c:v>
                </c:pt>
                <c:pt idx="83">
                  <c:v>8.0350000000000001</c:v>
                </c:pt>
                <c:pt idx="84">
                  <c:v>8.31</c:v>
                </c:pt>
                <c:pt idx="85">
                  <c:v>7.0919999999999996</c:v>
                </c:pt>
                <c:pt idx="86">
                  <c:v>8.0680000000000014</c:v>
                </c:pt>
                <c:pt idx="87">
                  <c:v>1.4889999999999999</c:v>
                </c:pt>
                <c:pt idx="88">
                  <c:v>8.8590000000000018</c:v>
                </c:pt>
                <c:pt idx="89">
                  <c:v>8.3540000000000028</c:v>
                </c:pt>
                <c:pt idx="90">
                  <c:v>7.8549999999999995</c:v>
                </c:pt>
                <c:pt idx="91">
                  <c:v>7.335</c:v>
                </c:pt>
                <c:pt idx="92">
                  <c:v>6.806</c:v>
                </c:pt>
                <c:pt idx="93">
                  <c:v>6.1569999999999991</c:v>
                </c:pt>
                <c:pt idx="94">
                  <c:v>6.1419999999999995</c:v>
                </c:pt>
                <c:pt idx="95">
                  <c:v>6.6569999999999991</c:v>
                </c:pt>
                <c:pt idx="96">
                  <c:v>6.2009999999999996</c:v>
                </c:pt>
                <c:pt idx="97">
                  <c:v>5.8169999999999993</c:v>
                </c:pt>
                <c:pt idx="98">
                  <c:v>5.3069999999999995</c:v>
                </c:pt>
                <c:pt idx="99">
                  <c:v>7.383</c:v>
                </c:pt>
                <c:pt idx="100">
                  <c:v>7.1659999999999995</c:v>
                </c:pt>
                <c:pt idx="101">
                  <c:v>7.3490000000000002</c:v>
                </c:pt>
                <c:pt idx="102">
                  <c:v>4.4820000000000002</c:v>
                </c:pt>
                <c:pt idx="103">
                  <c:v>3.206</c:v>
                </c:pt>
                <c:pt idx="104">
                  <c:v>5.3939999999999992</c:v>
                </c:pt>
                <c:pt idx="105">
                  <c:v>6.09</c:v>
                </c:pt>
                <c:pt idx="106">
                  <c:v>6.6669999999999989</c:v>
                </c:pt>
                <c:pt idx="107">
                  <c:v>7.6629999999999994</c:v>
                </c:pt>
                <c:pt idx="108">
                  <c:v>7.1939999999999991</c:v>
                </c:pt>
                <c:pt idx="109">
                  <c:v>7.2409999999999997</c:v>
                </c:pt>
                <c:pt idx="110">
                  <c:v>6.1289999999999987</c:v>
                </c:pt>
                <c:pt idx="111">
                  <c:v>2.218</c:v>
                </c:pt>
                <c:pt idx="112">
                  <c:v>6.9989999999999997</c:v>
                </c:pt>
                <c:pt idx="113">
                  <c:v>7.8890000000000002</c:v>
                </c:pt>
                <c:pt idx="114">
                  <c:v>7.504999999999999</c:v>
                </c:pt>
                <c:pt idx="115">
                  <c:v>8.1979999999999986</c:v>
                </c:pt>
                <c:pt idx="116">
                  <c:v>6.57</c:v>
                </c:pt>
                <c:pt idx="117">
                  <c:v>7.2939999999999996</c:v>
                </c:pt>
                <c:pt idx="118">
                  <c:v>6.056</c:v>
                </c:pt>
                <c:pt idx="119">
                  <c:v>6.3609999999999989</c:v>
                </c:pt>
                <c:pt idx="120">
                  <c:v>5.42</c:v>
                </c:pt>
                <c:pt idx="121">
                  <c:v>3.8979999999999997</c:v>
                </c:pt>
                <c:pt idx="122">
                  <c:v>7.3360000000000003</c:v>
                </c:pt>
                <c:pt idx="123">
                  <c:v>7.74</c:v>
                </c:pt>
                <c:pt idx="124">
                  <c:v>8.6439999999999984</c:v>
                </c:pt>
                <c:pt idx="125">
                  <c:v>7.927999999999999</c:v>
                </c:pt>
                <c:pt idx="126">
                  <c:v>7.6469999999999994</c:v>
                </c:pt>
                <c:pt idx="127">
                  <c:v>5.9370000000000003</c:v>
                </c:pt>
                <c:pt idx="128">
                  <c:v>6.0169999999999995</c:v>
                </c:pt>
                <c:pt idx="129">
                  <c:v>5.5519999999999996</c:v>
                </c:pt>
                <c:pt idx="130">
                  <c:v>7.9260000000000002</c:v>
                </c:pt>
                <c:pt idx="131">
                  <c:v>5.5830000000000002</c:v>
                </c:pt>
                <c:pt idx="132">
                  <c:v>6.3810000000000002</c:v>
                </c:pt>
                <c:pt idx="133">
                  <c:v>7.5</c:v>
                </c:pt>
                <c:pt idx="134">
                  <c:v>7.5190000000000001</c:v>
                </c:pt>
                <c:pt idx="135">
                  <c:v>7.677999999999999</c:v>
                </c:pt>
                <c:pt idx="136">
                  <c:v>8.8190000000000008</c:v>
                </c:pt>
                <c:pt idx="137">
                  <c:v>7.1119999999999992</c:v>
                </c:pt>
                <c:pt idx="138">
                  <c:v>6.3519999999999994</c:v>
                </c:pt>
                <c:pt idx="139">
                  <c:v>6.7880000000000003</c:v>
                </c:pt>
                <c:pt idx="140">
                  <c:v>6.5669999999999993</c:v>
                </c:pt>
                <c:pt idx="141">
                  <c:v>7.8710000000000004</c:v>
                </c:pt>
                <c:pt idx="142">
                  <c:v>7.8719999999999999</c:v>
                </c:pt>
                <c:pt idx="143">
                  <c:v>7.8330000000000002</c:v>
                </c:pt>
                <c:pt idx="144">
                  <c:v>7.7249999999999988</c:v>
                </c:pt>
                <c:pt idx="145">
                  <c:v>6.8519999999999994</c:v>
                </c:pt>
                <c:pt idx="146">
                  <c:v>7.8929999999999989</c:v>
                </c:pt>
                <c:pt idx="147">
                  <c:v>7.63</c:v>
                </c:pt>
                <c:pt idx="148">
                  <c:v>6.702</c:v>
                </c:pt>
                <c:pt idx="149">
                  <c:v>6.855999999999999</c:v>
                </c:pt>
                <c:pt idx="150">
                  <c:v>7.2639999999999993</c:v>
                </c:pt>
                <c:pt idx="151">
                  <c:v>7.4749999999999996</c:v>
                </c:pt>
                <c:pt idx="152">
                  <c:v>9.197000000000001</c:v>
                </c:pt>
                <c:pt idx="153">
                  <c:v>9.5890000000000004</c:v>
                </c:pt>
                <c:pt idx="154">
                  <c:v>8.7079999999999984</c:v>
                </c:pt>
                <c:pt idx="155">
                  <c:v>7.9909999999999997</c:v>
                </c:pt>
                <c:pt idx="156">
                  <c:v>3.2669999999999999</c:v>
                </c:pt>
                <c:pt idx="157">
                  <c:v>5.5179999999999989</c:v>
                </c:pt>
                <c:pt idx="158">
                  <c:v>5.5669999999999993</c:v>
                </c:pt>
                <c:pt idx="159">
                  <c:v>2.3369999999999997</c:v>
                </c:pt>
                <c:pt idx="160">
                  <c:v>6.762999999999999</c:v>
                </c:pt>
                <c:pt idx="161">
                  <c:v>7.1509999999999989</c:v>
                </c:pt>
                <c:pt idx="162">
                  <c:v>6.08</c:v>
                </c:pt>
                <c:pt idx="163">
                  <c:v>3.4459999999999997</c:v>
                </c:pt>
                <c:pt idx="164">
                  <c:v>3.7090000000000001</c:v>
                </c:pt>
                <c:pt idx="165">
                  <c:v>5.544999999999999</c:v>
                </c:pt>
                <c:pt idx="166">
                  <c:v>5.258</c:v>
                </c:pt>
                <c:pt idx="167">
                  <c:v>5.7750000000000004</c:v>
                </c:pt>
                <c:pt idx="168">
                  <c:v>7.3149999999999995</c:v>
                </c:pt>
                <c:pt idx="169">
                  <c:v>8.011000000000001</c:v>
                </c:pt>
                <c:pt idx="170">
                  <c:v>5.702</c:v>
                </c:pt>
                <c:pt idx="171">
                  <c:v>6.2610000000000001</c:v>
                </c:pt>
                <c:pt idx="172">
                  <c:v>6.9589999999999996</c:v>
                </c:pt>
                <c:pt idx="173">
                  <c:v>7.141</c:v>
                </c:pt>
                <c:pt idx="174">
                  <c:v>7.319</c:v>
                </c:pt>
                <c:pt idx="175">
                  <c:v>7.2850000000000001</c:v>
                </c:pt>
                <c:pt idx="176">
                  <c:v>6.9089999999999998</c:v>
                </c:pt>
                <c:pt idx="177">
                  <c:v>6.1649999999999991</c:v>
                </c:pt>
                <c:pt idx="178">
                  <c:v>7.532</c:v>
                </c:pt>
                <c:pt idx="179">
                  <c:v>7.7569999999999997</c:v>
                </c:pt>
                <c:pt idx="180">
                  <c:v>6.58</c:v>
                </c:pt>
                <c:pt idx="181">
                  <c:v>5.9509999999999996</c:v>
                </c:pt>
                <c:pt idx="182">
                  <c:v>5.968</c:v>
                </c:pt>
                <c:pt idx="183">
                  <c:v>5.7249999999999988</c:v>
                </c:pt>
                <c:pt idx="184">
                  <c:v>6.214999999999999</c:v>
                </c:pt>
                <c:pt idx="185">
                  <c:v>7.0110000000000001</c:v>
                </c:pt>
                <c:pt idx="186">
                  <c:v>7.069</c:v>
                </c:pt>
                <c:pt idx="187">
                  <c:v>6.9950000000000001</c:v>
                </c:pt>
                <c:pt idx="188">
                  <c:v>4.516</c:v>
                </c:pt>
                <c:pt idx="189">
                  <c:v>7.4669999999999996</c:v>
                </c:pt>
                <c:pt idx="190">
                  <c:v>6.7720000000000002</c:v>
                </c:pt>
                <c:pt idx="191">
                  <c:v>6.5139999999999993</c:v>
                </c:pt>
                <c:pt idx="192">
                  <c:v>5.0239999999999991</c:v>
                </c:pt>
                <c:pt idx="193">
                  <c:v>7.1019999999999994</c:v>
                </c:pt>
                <c:pt idx="194">
                  <c:v>7.0119999999999996</c:v>
                </c:pt>
                <c:pt idx="195">
                  <c:v>5.7080000000000002</c:v>
                </c:pt>
                <c:pt idx="196">
                  <c:v>7.0619999999999994</c:v>
                </c:pt>
                <c:pt idx="197">
                  <c:v>6.3669999999999991</c:v>
                </c:pt>
                <c:pt idx="198">
                  <c:v>6.702</c:v>
                </c:pt>
                <c:pt idx="199">
                  <c:v>7.9130000000000003</c:v>
                </c:pt>
                <c:pt idx="200">
                  <c:v>6.7320000000000002</c:v>
                </c:pt>
              </c:numCache>
            </c:numRef>
          </c:yVal>
          <c:smooth val="1"/>
        </c:ser>
        <c:ser>
          <c:idx val="6"/>
          <c:order val="6"/>
          <c:tx>
            <c:v>Σχ.9.2α-β-γ-10.3α-β-γ</c:v>
          </c:tx>
          <c:spPr>
            <a:ln w="15875">
              <a:solidFill>
                <a:schemeClr val="tx1"/>
              </a:solidFill>
              <a:prstDash val="sysDash"/>
            </a:ln>
          </c:spPr>
          <c:marker>
            <c:symbol val="none"/>
          </c:marker>
          <c:xVal>
            <c:numRef>
              <c:f>neo!$BR$834:$BR$878</c:f>
              <c:numCache>
                <c:formatCode>0.0</c:formatCode>
                <c:ptCount val="45"/>
                <c:pt idx="0">
                  <c:v>13619.788</c:v>
                </c:pt>
                <c:pt idx="1">
                  <c:v>13618.293000000001</c:v>
                </c:pt>
                <c:pt idx="2">
                  <c:v>13616.799000000003</c:v>
                </c:pt>
                <c:pt idx="3">
                  <c:v>13615.293000000001</c:v>
                </c:pt>
                <c:pt idx="4">
                  <c:v>13613.787</c:v>
                </c:pt>
                <c:pt idx="5">
                  <c:v>13612.289000000002</c:v>
                </c:pt>
                <c:pt idx="6">
                  <c:v>13610.793000000001</c:v>
                </c:pt>
                <c:pt idx="7">
                  <c:v>13609.3</c:v>
                </c:pt>
                <c:pt idx="8">
                  <c:v>13607.794000000002</c:v>
                </c:pt>
                <c:pt idx="9">
                  <c:v>13606.313</c:v>
                </c:pt>
                <c:pt idx="10">
                  <c:v>13604.803</c:v>
                </c:pt>
                <c:pt idx="11">
                  <c:v>13603.304</c:v>
                </c:pt>
                <c:pt idx="12">
                  <c:v>13601.794000000002</c:v>
                </c:pt>
                <c:pt idx="13">
                  <c:v>13600.296</c:v>
                </c:pt>
                <c:pt idx="14">
                  <c:v>13598.808999999996</c:v>
                </c:pt>
                <c:pt idx="15">
                  <c:v>13597.3</c:v>
                </c:pt>
                <c:pt idx="16">
                  <c:v>13595.798000000003</c:v>
                </c:pt>
                <c:pt idx="17">
                  <c:v>13594.3</c:v>
                </c:pt>
                <c:pt idx="18">
                  <c:v>13592.799000000003</c:v>
                </c:pt>
                <c:pt idx="19">
                  <c:v>13591.297</c:v>
                </c:pt>
                <c:pt idx="20">
                  <c:v>13589.798000000003</c:v>
                </c:pt>
                <c:pt idx="21">
                  <c:v>13588.297</c:v>
                </c:pt>
                <c:pt idx="22">
                  <c:v>13586.800999999996</c:v>
                </c:pt>
                <c:pt idx="23">
                  <c:v>13583.799000000003</c:v>
                </c:pt>
                <c:pt idx="24">
                  <c:v>13582.302</c:v>
                </c:pt>
                <c:pt idx="25">
                  <c:v>13580.808000000001</c:v>
                </c:pt>
                <c:pt idx="26">
                  <c:v>13579.31</c:v>
                </c:pt>
                <c:pt idx="27">
                  <c:v>13577.808999999996</c:v>
                </c:pt>
                <c:pt idx="28">
                  <c:v>13576.308000000001</c:v>
                </c:pt>
                <c:pt idx="29">
                  <c:v>13574.803</c:v>
                </c:pt>
                <c:pt idx="30">
                  <c:v>13573.302</c:v>
                </c:pt>
                <c:pt idx="31">
                  <c:v>13571.823</c:v>
                </c:pt>
                <c:pt idx="32">
                  <c:v>13570.316000000001</c:v>
                </c:pt>
                <c:pt idx="33">
                  <c:v>13568.816000000001</c:v>
                </c:pt>
                <c:pt idx="34">
                  <c:v>13567.314</c:v>
                </c:pt>
                <c:pt idx="35">
                  <c:v>13565.804999999998</c:v>
                </c:pt>
                <c:pt idx="36">
                  <c:v>13564.304999999998</c:v>
                </c:pt>
                <c:pt idx="37">
                  <c:v>13562.808999999996</c:v>
                </c:pt>
                <c:pt idx="38">
                  <c:v>13561.326999999996</c:v>
                </c:pt>
                <c:pt idx="39">
                  <c:v>13559.808999999996</c:v>
                </c:pt>
                <c:pt idx="40">
                  <c:v>13556.815000000001</c:v>
                </c:pt>
                <c:pt idx="41">
                  <c:v>13555.337</c:v>
                </c:pt>
                <c:pt idx="42">
                  <c:v>13553.832</c:v>
                </c:pt>
                <c:pt idx="43">
                  <c:v>13552.324000000002</c:v>
                </c:pt>
                <c:pt idx="44">
                  <c:v>13550.821</c:v>
                </c:pt>
              </c:numCache>
            </c:numRef>
          </c:xVal>
          <c:yVal>
            <c:numRef>
              <c:f>neo!$BW$834:$BW$878</c:f>
              <c:numCache>
                <c:formatCode>0.0</c:formatCode>
                <c:ptCount val="45"/>
                <c:pt idx="0">
                  <c:v>7.6469999999999994</c:v>
                </c:pt>
                <c:pt idx="1">
                  <c:v>5.2460000000000004</c:v>
                </c:pt>
                <c:pt idx="2">
                  <c:v>7.7469999999999999</c:v>
                </c:pt>
                <c:pt idx="3">
                  <c:v>7.7569999999999997</c:v>
                </c:pt>
                <c:pt idx="4">
                  <c:v>6.8609999999999989</c:v>
                </c:pt>
                <c:pt idx="5">
                  <c:v>4.9379999999999997</c:v>
                </c:pt>
                <c:pt idx="6">
                  <c:v>5.46</c:v>
                </c:pt>
                <c:pt idx="7">
                  <c:v>7.1239999999999988</c:v>
                </c:pt>
                <c:pt idx="8">
                  <c:v>6.4740000000000002</c:v>
                </c:pt>
                <c:pt idx="9">
                  <c:v>6.4560000000000004</c:v>
                </c:pt>
                <c:pt idx="10">
                  <c:v>7.0789999999999997</c:v>
                </c:pt>
                <c:pt idx="11">
                  <c:v>7.8689999999999989</c:v>
                </c:pt>
                <c:pt idx="12">
                  <c:v>8.7150000000000016</c:v>
                </c:pt>
                <c:pt idx="13">
                  <c:v>3.2640000000000002</c:v>
                </c:pt>
                <c:pt idx="14">
                  <c:v>7.875</c:v>
                </c:pt>
                <c:pt idx="15">
                  <c:v>7.2779999999999996</c:v>
                </c:pt>
                <c:pt idx="16">
                  <c:v>5.9509999999999996</c:v>
                </c:pt>
                <c:pt idx="17">
                  <c:v>3.238</c:v>
                </c:pt>
                <c:pt idx="18">
                  <c:v>7.0590000000000002</c:v>
                </c:pt>
                <c:pt idx="19">
                  <c:v>5.645999999999999</c:v>
                </c:pt>
                <c:pt idx="20">
                  <c:v>0.56000000000000005</c:v>
                </c:pt>
                <c:pt idx="21">
                  <c:v>6.7700000000000005</c:v>
                </c:pt>
                <c:pt idx="22">
                  <c:v>6.6929999999999987</c:v>
                </c:pt>
                <c:pt idx="23">
                  <c:v>7.1229999999999993</c:v>
                </c:pt>
                <c:pt idx="24">
                  <c:v>7.9850000000000003</c:v>
                </c:pt>
                <c:pt idx="25">
                  <c:v>7.1579999999999995</c:v>
                </c:pt>
                <c:pt idx="26">
                  <c:v>7.3289999999999988</c:v>
                </c:pt>
                <c:pt idx="27">
                  <c:v>6.012999999999999</c:v>
                </c:pt>
                <c:pt idx="28">
                  <c:v>7.7080000000000002</c:v>
                </c:pt>
                <c:pt idx="29">
                  <c:v>7.964999999999999</c:v>
                </c:pt>
                <c:pt idx="30">
                  <c:v>3.9369999999999994</c:v>
                </c:pt>
                <c:pt idx="31">
                  <c:v>5.645999999999999</c:v>
                </c:pt>
                <c:pt idx="32">
                  <c:v>4.6119999999999992</c:v>
                </c:pt>
                <c:pt idx="33">
                  <c:v>4.7050000000000001</c:v>
                </c:pt>
                <c:pt idx="34">
                  <c:v>4.1829999999999989</c:v>
                </c:pt>
                <c:pt idx="35">
                  <c:v>5.6689999999999987</c:v>
                </c:pt>
                <c:pt idx="36">
                  <c:v>7.347999999999999</c:v>
                </c:pt>
                <c:pt idx="37">
                  <c:v>7.5590000000000002</c:v>
                </c:pt>
                <c:pt idx="38">
                  <c:v>7.1719999999999997</c:v>
                </c:pt>
                <c:pt idx="39">
                  <c:v>6.63</c:v>
                </c:pt>
                <c:pt idx="40">
                  <c:v>5.7539999999999996</c:v>
                </c:pt>
                <c:pt idx="41">
                  <c:v>4.444</c:v>
                </c:pt>
                <c:pt idx="42">
                  <c:v>7.484</c:v>
                </c:pt>
                <c:pt idx="43">
                  <c:v>7.222999999999999</c:v>
                </c:pt>
                <c:pt idx="44">
                  <c:v>7.0569999999999995</c:v>
                </c:pt>
              </c:numCache>
            </c:numRef>
          </c:yVal>
          <c:smooth val="1"/>
        </c:ser>
        <c:ser>
          <c:idx val="7"/>
          <c:order val="7"/>
          <c:tx>
            <c:v>Σχ.9.2α-β-γ</c:v>
          </c:tx>
          <c:spPr>
            <a:ln w="19050">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13537.326999999996</c:v>
                </c:pt>
                <c:pt idx="9">
                  <c:v>13535.823</c:v>
                </c:pt>
                <c:pt idx="10">
                  <c:v>13534.328</c:v>
                </c:pt>
                <c:pt idx="11">
                  <c:v>13532.817999999996</c:v>
                </c:pt>
                <c:pt idx="12">
                  <c:v>13529.823</c:v>
                </c:pt>
                <c:pt idx="13">
                  <c:v>13528.32</c:v>
                </c:pt>
                <c:pt idx="14">
                  <c:v>13526.831</c:v>
                </c:pt>
                <c:pt idx="15">
                  <c:v>13525.333000000002</c:v>
                </c:pt>
                <c:pt idx="16">
                  <c:v>13523.826999999996</c:v>
                </c:pt>
                <c:pt idx="17">
                  <c:v>13522.338</c:v>
                </c:pt>
                <c:pt idx="18">
                  <c:v>13520.825999999995</c:v>
                </c:pt>
                <c:pt idx="19">
                  <c:v>13519.334999999997</c:v>
                </c:pt>
                <c:pt idx="20">
                  <c:v>13517.831</c:v>
                </c:pt>
                <c:pt idx="21">
                  <c:v>13516.326999999996</c:v>
                </c:pt>
                <c:pt idx="22">
                  <c:v>13514.834999999997</c:v>
                </c:pt>
                <c:pt idx="23">
                  <c:v>13513.33</c:v>
                </c:pt>
                <c:pt idx="24">
                  <c:v>13511.833000000002</c:v>
                </c:pt>
                <c:pt idx="25">
                  <c:v>13510.347</c:v>
                </c:pt>
                <c:pt idx="26">
                  <c:v>13508.842000000002</c:v>
                </c:pt>
                <c:pt idx="27">
                  <c:v>13507.331</c:v>
                </c:pt>
                <c:pt idx="28">
                  <c:v>13505.837</c:v>
                </c:pt>
                <c:pt idx="29">
                  <c:v>13504.33</c:v>
                </c:pt>
                <c:pt idx="30">
                  <c:v>13502.828</c:v>
                </c:pt>
                <c:pt idx="31">
                  <c:v>13501.326999999996</c:v>
                </c:pt>
                <c:pt idx="32">
                  <c:v>13499.839</c:v>
                </c:pt>
                <c:pt idx="33">
                  <c:v>13496.834000000003</c:v>
                </c:pt>
                <c:pt idx="34">
                  <c:v>13495.343000000003</c:v>
                </c:pt>
                <c:pt idx="35">
                  <c:v>13493.853999999996</c:v>
                </c:pt>
                <c:pt idx="36">
                  <c:v>13492.343999999997</c:v>
                </c:pt>
                <c:pt idx="37">
                  <c:v>13490.83</c:v>
                </c:pt>
                <c:pt idx="38">
                  <c:v>13489.34</c:v>
                </c:pt>
                <c:pt idx="39">
                  <c:v>13487.834999999997</c:v>
                </c:pt>
                <c:pt idx="40">
                  <c:v>13486.358999999999</c:v>
                </c:pt>
                <c:pt idx="41">
                  <c:v>13484.839</c:v>
                </c:pt>
                <c:pt idx="42">
                  <c:v>13483.343000000003</c:v>
                </c:pt>
                <c:pt idx="43">
                  <c:v>13481.839</c:v>
                </c:pt>
                <c:pt idx="44">
                  <c:v>13480.349</c:v>
                </c:pt>
                <c:pt idx="45">
                  <c:v>13478.851000000001</c:v>
                </c:pt>
                <c:pt idx="46">
                  <c:v>13475.84</c:v>
                </c:pt>
                <c:pt idx="47">
                  <c:v>13474.353999999996</c:v>
                </c:pt>
                <c:pt idx="48">
                  <c:v>13472.843000000003</c:v>
                </c:pt>
                <c:pt idx="49">
                  <c:v>13471.349999999999</c:v>
                </c:pt>
                <c:pt idx="50">
                  <c:v>13469.846</c:v>
                </c:pt>
                <c:pt idx="51">
                  <c:v>13468.349</c:v>
                </c:pt>
                <c:pt idx="52">
                  <c:v>13466.849</c:v>
                </c:pt>
                <c:pt idx="53">
                  <c:v>13465.349</c:v>
                </c:pt>
                <c:pt idx="54">
                  <c:v>13463.849999999999</c:v>
                </c:pt>
                <c:pt idx="55">
                  <c:v>13462.357999999998</c:v>
                </c:pt>
                <c:pt idx="56">
                  <c:v>13460.846</c:v>
                </c:pt>
                <c:pt idx="57">
                  <c:v>13459.349</c:v>
                </c:pt>
                <c:pt idx="58">
                  <c:v>13456.355999999998</c:v>
                </c:pt>
                <c:pt idx="59">
                  <c:v>13454.861000000001</c:v>
                </c:pt>
                <c:pt idx="60">
                  <c:v>13453.4</c:v>
                </c:pt>
                <c:pt idx="61">
                  <c:v>13451.864999999998</c:v>
                </c:pt>
                <c:pt idx="62">
                  <c:v>13450.355999999998</c:v>
                </c:pt>
                <c:pt idx="63">
                  <c:v>13448.869999999999</c:v>
                </c:pt>
                <c:pt idx="64">
                  <c:v>13447.4</c:v>
                </c:pt>
                <c:pt idx="65">
                  <c:v>13445.864</c:v>
                </c:pt>
                <c:pt idx="66">
                  <c:v>13444.364</c:v>
                </c:pt>
                <c:pt idx="67">
                  <c:v>13442.869000000001</c:v>
                </c:pt>
                <c:pt idx="68">
                  <c:v>13441.379000000001</c:v>
                </c:pt>
                <c:pt idx="69">
                  <c:v>13439.862999999996</c:v>
                </c:pt>
                <c:pt idx="70">
                  <c:v>13438.367999999999</c:v>
                </c:pt>
                <c:pt idx="71">
                  <c:v>13435.392</c:v>
                </c:pt>
                <c:pt idx="72">
                  <c:v>13433.876999999999</c:v>
                </c:pt>
                <c:pt idx="73">
                  <c:v>13432.373</c:v>
                </c:pt>
                <c:pt idx="74">
                  <c:v>13430.883</c:v>
                </c:pt>
                <c:pt idx="75">
                  <c:v>13429.373</c:v>
                </c:pt>
                <c:pt idx="76">
                  <c:v>13427.869999999999</c:v>
                </c:pt>
                <c:pt idx="77">
                  <c:v>13426.371999999996</c:v>
                </c:pt>
                <c:pt idx="78">
                  <c:v>13424.884999999998</c:v>
                </c:pt>
                <c:pt idx="79">
                  <c:v>13423.374</c:v>
                </c:pt>
                <c:pt idx="80">
                  <c:v>13421.88</c:v>
                </c:pt>
                <c:pt idx="81">
                  <c:v>13420.379000000001</c:v>
                </c:pt>
                <c:pt idx="82">
                  <c:v>13418.874</c:v>
                </c:pt>
                <c:pt idx="83">
                  <c:v>13417.375999999998</c:v>
                </c:pt>
                <c:pt idx="84">
                  <c:v>13415.888999999996</c:v>
                </c:pt>
                <c:pt idx="85">
                  <c:v>13414.384</c:v>
                </c:pt>
                <c:pt idx="86">
                  <c:v>13411.379000000001</c:v>
                </c:pt>
                <c:pt idx="87">
                  <c:v>13409.875999999998</c:v>
                </c:pt>
                <c:pt idx="88">
                  <c:v>13408.366999999998</c:v>
                </c:pt>
                <c:pt idx="89">
                  <c:v>13406.873</c:v>
                </c:pt>
                <c:pt idx="90">
                  <c:v>13405.379000000001</c:v>
                </c:pt>
                <c:pt idx="91">
                  <c:v>13403.873</c:v>
                </c:pt>
                <c:pt idx="92">
                  <c:v>13402.385999999999</c:v>
                </c:pt>
                <c:pt idx="93">
                  <c:v>13400.885999999999</c:v>
                </c:pt>
                <c:pt idx="94">
                  <c:v>13399.376999999999</c:v>
                </c:pt>
                <c:pt idx="95">
                  <c:v>13397.874999999998</c:v>
                </c:pt>
                <c:pt idx="96">
                  <c:v>13396.392</c:v>
                </c:pt>
                <c:pt idx="97">
                  <c:v>13394.888000000001</c:v>
                </c:pt>
                <c:pt idx="98">
                  <c:v>13393.384999999998</c:v>
                </c:pt>
                <c:pt idx="99">
                  <c:v>13391.898999999996</c:v>
                </c:pt>
                <c:pt idx="100">
                  <c:v>13390.380999999996</c:v>
                </c:pt>
                <c:pt idx="101">
                  <c:v>13387.39</c:v>
                </c:pt>
                <c:pt idx="102">
                  <c:v>13385.884</c:v>
                </c:pt>
                <c:pt idx="103">
                  <c:v>13384.396000000001</c:v>
                </c:pt>
                <c:pt idx="104">
                  <c:v>13382.89</c:v>
                </c:pt>
                <c:pt idx="105">
                  <c:v>13381.383</c:v>
                </c:pt>
                <c:pt idx="106">
                  <c:v>13379.9</c:v>
                </c:pt>
                <c:pt idx="107">
                  <c:v>13378.394</c:v>
                </c:pt>
                <c:pt idx="108">
                  <c:v>13376.894999999999</c:v>
                </c:pt>
                <c:pt idx="109">
                  <c:v>13375.384</c:v>
                </c:pt>
                <c:pt idx="110">
                  <c:v>13373.897999999996</c:v>
                </c:pt>
                <c:pt idx="111">
                  <c:v>13372.385999999999</c:v>
                </c:pt>
                <c:pt idx="112">
                  <c:v>13370.891</c:v>
                </c:pt>
                <c:pt idx="113">
                  <c:v>13367.902</c:v>
                </c:pt>
                <c:pt idx="114">
                  <c:v>13366.405000000001</c:v>
                </c:pt>
                <c:pt idx="115">
                  <c:v>13363.412</c:v>
                </c:pt>
                <c:pt idx="116">
                  <c:v>13361.896000000001</c:v>
                </c:pt>
                <c:pt idx="117">
                  <c:v>13360.394</c:v>
                </c:pt>
                <c:pt idx="118">
                  <c:v>13358.906999999996</c:v>
                </c:pt>
                <c:pt idx="119">
                  <c:v>13355.894999999999</c:v>
                </c:pt>
                <c:pt idx="120">
                  <c:v>13354.393</c:v>
                </c:pt>
                <c:pt idx="121">
                  <c:v>13352.894</c:v>
                </c:pt>
                <c:pt idx="122">
                  <c:v>13349.897000000001</c:v>
                </c:pt>
                <c:pt idx="123">
                  <c:v>13348.406999999996</c:v>
                </c:pt>
                <c:pt idx="124">
                  <c:v>13346.914000000002</c:v>
                </c:pt>
                <c:pt idx="125">
                  <c:v>13343.915000000001</c:v>
                </c:pt>
                <c:pt idx="126">
                  <c:v>13342.404</c:v>
                </c:pt>
                <c:pt idx="127">
                  <c:v>13336.419</c:v>
                </c:pt>
                <c:pt idx="128">
                  <c:v>13334.924999999997</c:v>
                </c:pt>
              </c:numCache>
            </c:numRef>
          </c:xVal>
          <c:yVal>
            <c:numRef>
              <c:f>neo!$BW$879:$BW$1007</c:f>
              <c:numCache>
                <c:formatCode>0.0</c:formatCode>
                <c:ptCount val="129"/>
                <c:pt idx="0">
                  <c:v>7.2610000000000001</c:v>
                </c:pt>
                <c:pt idx="1">
                  <c:v>5.597999999999999</c:v>
                </c:pt>
                <c:pt idx="2">
                  <c:v>5.1760000000000002</c:v>
                </c:pt>
                <c:pt idx="3">
                  <c:v>6.55</c:v>
                </c:pt>
                <c:pt idx="4">
                  <c:v>6.8890000000000002</c:v>
                </c:pt>
                <c:pt idx="5">
                  <c:v>4.153999999999999</c:v>
                </c:pt>
                <c:pt idx="6">
                  <c:v>5.3890000000000002</c:v>
                </c:pt>
                <c:pt idx="7">
                  <c:v>5.55</c:v>
                </c:pt>
                <c:pt idx="8">
                  <c:v>3.1019999999999999</c:v>
                </c:pt>
                <c:pt idx="9">
                  <c:v>6.7050000000000001</c:v>
                </c:pt>
                <c:pt idx="10">
                  <c:v>7.4359999999999999</c:v>
                </c:pt>
                <c:pt idx="11">
                  <c:v>6.8219999999999992</c:v>
                </c:pt>
                <c:pt idx="12">
                  <c:v>7.8460000000000001</c:v>
                </c:pt>
                <c:pt idx="13">
                  <c:v>7.4300000000000006</c:v>
                </c:pt>
                <c:pt idx="14">
                  <c:v>7.4509999999999996</c:v>
                </c:pt>
                <c:pt idx="15">
                  <c:v>6.67</c:v>
                </c:pt>
                <c:pt idx="16">
                  <c:v>7.161999999999999</c:v>
                </c:pt>
                <c:pt idx="17">
                  <c:v>7.4329999999999998</c:v>
                </c:pt>
                <c:pt idx="18">
                  <c:v>6.6760000000000002</c:v>
                </c:pt>
                <c:pt idx="19">
                  <c:v>5.0169999999999995</c:v>
                </c:pt>
                <c:pt idx="20">
                  <c:v>7.1119999999999992</c:v>
                </c:pt>
                <c:pt idx="21">
                  <c:v>7.1169999999999991</c:v>
                </c:pt>
                <c:pt idx="22">
                  <c:v>7.7530000000000001</c:v>
                </c:pt>
                <c:pt idx="23">
                  <c:v>7.1479999999999988</c:v>
                </c:pt>
                <c:pt idx="24">
                  <c:v>6.6289999999999987</c:v>
                </c:pt>
                <c:pt idx="25">
                  <c:v>7.0720000000000001</c:v>
                </c:pt>
                <c:pt idx="26">
                  <c:v>6.1119999999999992</c:v>
                </c:pt>
                <c:pt idx="27">
                  <c:v>5.7610000000000001</c:v>
                </c:pt>
                <c:pt idx="28">
                  <c:v>4.9009999999999998</c:v>
                </c:pt>
                <c:pt idx="29">
                  <c:v>7.516</c:v>
                </c:pt>
                <c:pt idx="30">
                  <c:v>4.2169999999999996</c:v>
                </c:pt>
                <c:pt idx="31">
                  <c:v>3.3029999999999995</c:v>
                </c:pt>
                <c:pt idx="32">
                  <c:v>6.6710000000000003</c:v>
                </c:pt>
                <c:pt idx="33">
                  <c:v>6.9560000000000004</c:v>
                </c:pt>
                <c:pt idx="34">
                  <c:v>6.5750000000000002</c:v>
                </c:pt>
                <c:pt idx="35">
                  <c:v>6.57</c:v>
                </c:pt>
                <c:pt idx="36">
                  <c:v>6.3569999999999993</c:v>
                </c:pt>
                <c:pt idx="37">
                  <c:v>5.8229999999999995</c:v>
                </c:pt>
                <c:pt idx="38">
                  <c:v>6.9700000000000006</c:v>
                </c:pt>
                <c:pt idx="39">
                  <c:v>6.7089999999999996</c:v>
                </c:pt>
                <c:pt idx="40">
                  <c:v>7.5419999999999998</c:v>
                </c:pt>
                <c:pt idx="41">
                  <c:v>4.8549999999999995</c:v>
                </c:pt>
                <c:pt idx="42">
                  <c:v>7.0720000000000001</c:v>
                </c:pt>
                <c:pt idx="43">
                  <c:v>6.1509999999999989</c:v>
                </c:pt>
                <c:pt idx="44">
                  <c:v>7.2480000000000002</c:v>
                </c:pt>
                <c:pt idx="45">
                  <c:v>7.5839999999999996</c:v>
                </c:pt>
                <c:pt idx="46">
                  <c:v>7.5069999999999997</c:v>
                </c:pt>
                <c:pt idx="47">
                  <c:v>5.2320000000000002</c:v>
                </c:pt>
                <c:pt idx="48">
                  <c:v>4.2969999999999997</c:v>
                </c:pt>
                <c:pt idx="49">
                  <c:v>6.6209999999999996</c:v>
                </c:pt>
                <c:pt idx="50">
                  <c:v>5.2519999999999998</c:v>
                </c:pt>
                <c:pt idx="51">
                  <c:v>6.4239999999999995</c:v>
                </c:pt>
                <c:pt idx="52">
                  <c:v>1.9660000000000002</c:v>
                </c:pt>
                <c:pt idx="53">
                  <c:v>5.2770000000000001</c:v>
                </c:pt>
                <c:pt idx="54">
                  <c:v>5.8549999999999995</c:v>
                </c:pt>
                <c:pt idx="55">
                  <c:v>3.9419999999999997</c:v>
                </c:pt>
                <c:pt idx="56">
                  <c:v>6.6269999999999989</c:v>
                </c:pt>
                <c:pt idx="57">
                  <c:v>5.851</c:v>
                </c:pt>
                <c:pt idx="58">
                  <c:v>7.3539999999999992</c:v>
                </c:pt>
                <c:pt idx="59">
                  <c:v>7.2279999999999989</c:v>
                </c:pt>
                <c:pt idx="60">
                  <c:v>6.2190000000000003</c:v>
                </c:pt>
                <c:pt idx="61">
                  <c:v>6.0880000000000001</c:v>
                </c:pt>
                <c:pt idx="62">
                  <c:v>6.8109999999999991</c:v>
                </c:pt>
                <c:pt idx="63">
                  <c:v>7.343</c:v>
                </c:pt>
                <c:pt idx="64">
                  <c:v>7.944</c:v>
                </c:pt>
                <c:pt idx="65">
                  <c:v>6.9109999999999996</c:v>
                </c:pt>
                <c:pt idx="66">
                  <c:v>7.2039999999999997</c:v>
                </c:pt>
                <c:pt idx="67">
                  <c:v>7.298</c:v>
                </c:pt>
                <c:pt idx="68">
                  <c:v>6.9509999999999996</c:v>
                </c:pt>
                <c:pt idx="69">
                  <c:v>7.1269999999999989</c:v>
                </c:pt>
                <c:pt idx="70">
                  <c:v>6.8569999999999993</c:v>
                </c:pt>
                <c:pt idx="71">
                  <c:v>6.0330000000000004</c:v>
                </c:pt>
                <c:pt idx="72">
                  <c:v>6.9619999999999997</c:v>
                </c:pt>
                <c:pt idx="73">
                  <c:v>6.5720000000000001</c:v>
                </c:pt>
                <c:pt idx="74">
                  <c:v>6.9829999999999997</c:v>
                </c:pt>
                <c:pt idx="75">
                  <c:v>7.2750000000000004</c:v>
                </c:pt>
                <c:pt idx="76">
                  <c:v>7.7690000000000001</c:v>
                </c:pt>
                <c:pt idx="77">
                  <c:v>7.9329999999999998</c:v>
                </c:pt>
                <c:pt idx="78">
                  <c:v>7.2610000000000001</c:v>
                </c:pt>
                <c:pt idx="79">
                  <c:v>6.68</c:v>
                </c:pt>
                <c:pt idx="80">
                  <c:v>5.8919999999999995</c:v>
                </c:pt>
                <c:pt idx="81">
                  <c:v>6.8529999999999989</c:v>
                </c:pt>
                <c:pt idx="82">
                  <c:v>4.645999999999999</c:v>
                </c:pt>
                <c:pt idx="83">
                  <c:v>7.9960000000000004</c:v>
                </c:pt>
                <c:pt idx="84">
                  <c:v>7.5460000000000003</c:v>
                </c:pt>
                <c:pt idx="85">
                  <c:v>7.9320000000000004</c:v>
                </c:pt>
                <c:pt idx="86">
                  <c:v>8.2339999999999982</c:v>
                </c:pt>
                <c:pt idx="87">
                  <c:v>5.8039999999999994</c:v>
                </c:pt>
                <c:pt idx="88">
                  <c:v>5.7919999999999998</c:v>
                </c:pt>
                <c:pt idx="89">
                  <c:v>5.5619999999999994</c:v>
                </c:pt>
                <c:pt idx="90">
                  <c:v>5.1819999999999995</c:v>
                </c:pt>
                <c:pt idx="91">
                  <c:v>7.1579999999999995</c:v>
                </c:pt>
                <c:pt idx="92">
                  <c:v>7.9619999999999997</c:v>
                </c:pt>
                <c:pt idx="93">
                  <c:v>7.9760000000000009</c:v>
                </c:pt>
                <c:pt idx="94">
                  <c:v>7.8679999999999994</c:v>
                </c:pt>
                <c:pt idx="95">
                  <c:v>7.3919999999999995</c:v>
                </c:pt>
                <c:pt idx="96">
                  <c:v>7.4880000000000004</c:v>
                </c:pt>
                <c:pt idx="97">
                  <c:v>6.57</c:v>
                </c:pt>
                <c:pt idx="98">
                  <c:v>6.3049999999999988</c:v>
                </c:pt>
                <c:pt idx="99">
                  <c:v>7.4720000000000004</c:v>
                </c:pt>
                <c:pt idx="100">
                  <c:v>8.0990000000000002</c:v>
                </c:pt>
                <c:pt idx="101">
                  <c:v>8.6399999999999988</c:v>
                </c:pt>
                <c:pt idx="102">
                  <c:v>8.5090000000000003</c:v>
                </c:pt>
                <c:pt idx="103">
                  <c:v>8.0680000000000014</c:v>
                </c:pt>
                <c:pt idx="104">
                  <c:v>6.2460000000000004</c:v>
                </c:pt>
                <c:pt idx="105">
                  <c:v>6.4980000000000002</c:v>
                </c:pt>
                <c:pt idx="106">
                  <c:v>7.2469999999999999</c:v>
                </c:pt>
                <c:pt idx="107">
                  <c:v>6.012999999999999</c:v>
                </c:pt>
                <c:pt idx="108">
                  <c:v>5.5619999999999994</c:v>
                </c:pt>
                <c:pt idx="109">
                  <c:v>7.7110000000000003</c:v>
                </c:pt>
                <c:pt idx="110">
                  <c:v>6.8969999999999994</c:v>
                </c:pt>
                <c:pt idx="111">
                  <c:v>7.4489999999999998</c:v>
                </c:pt>
                <c:pt idx="112">
                  <c:v>7.681</c:v>
                </c:pt>
                <c:pt idx="113">
                  <c:v>5.1719999999999997</c:v>
                </c:pt>
                <c:pt idx="114">
                  <c:v>6.2309999999999999</c:v>
                </c:pt>
                <c:pt idx="115">
                  <c:v>6.847999999999999</c:v>
                </c:pt>
                <c:pt idx="116">
                  <c:v>3.0219999999999998</c:v>
                </c:pt>
                <c:pt idx="117">
                  <c:v>7.766</c:v>
                </c:pt>
                <c:pt idx="118">
                  <c:v>6.471000000000001</c:v>
                </c:pt>
                <c:pt idx="119">
                  <c:v>6.9239999999999995</c:v>
                </c:pt>
                <c:pt idx="120">
                  <c:v>7.5679999999999987</c:v>
                </c:pt>
                <c:pt idx="121">
                  <c:v>7.7060000000000004</c:v>
                </c:pt>
                <c:pt idx="122">
                  <c:v>8.088000000000001</c:v>
                </c:pt>
                <c:pt idx="123">
                  <c:v>8.3940000000000001</c:v>
                </c:pt>
                <c:pt idx="124">
                  <c:v>8.33</c:v>
                </c:pt>
                <c:pt idx="125">
                  <c:v>8.3780000000000001</c:v>
                </c:pt>
                <c:pt idx="126">
                  <c:v>7.8609999999999989</c:v>
                </c:pt>
                <c:pt idx="127">
                  <c:v>8.3180000000000014</c:v>
                </c:pt>
                <c:pt idx="128">
                  <c:v>6.6319999999999997</c:v>
                </c:pt>
              </c:numCache>
            </c:numRef>
          </c:yVal>
          <c:smooth val="1"/>
        </c:ser>
        <c:dLbls>
          <c:showLegendKey val="0"/>
          <c:showVal val="0"/>
          <c:showCatName val="0"/>
          <c:showSerName val="0"/>
          <c:showPercent val="0"/>
          <c:showBubbleSize val="0"/>
        </c:dLbls>
        <c:axId val="289798560"/>
        <c:axId val="289797776"/>
      </c:scatterChart>
      <c:valAx>
        <c:axId val="289798560"/>
        <c:scaling>
          <c:orientation val="minMax"/>
          <c:max val="15100"/>
          <c:min val="13300"/>
        </c:scaling>
        <c:delete val="0"/>
        <c:axPos val="b"/>
        <c:majorGridlines>
          <c:spPr>
            <a:ln>
              <a:prstDash val="dash"/>
            </a:ln>
          </c:spPr>
        </c:majorGridlines>
        <c:title>
          <c:tx>
            <c:rich>
              <a:bodyPr/>
              <a:lstStyle/>
              <a:p>
                <a:pPr>
                  <a:defRPr/>
                </a:pPr>
                <a:r>
                  <a:rPr lang="el-GR" sz="1600" dirty="0"/>
                  <a:t>Χιλιομετρική θέση (</a:t>
                </a:r>
                <a:r>
                  <a:rPr lang="en-US" sz="1600" dirty="0" smtClean="0"/>
                  <a:t>m</a:t>
                </a:r>
                <a:r>
                  <a:rPr lang="en-US" sz="1600" dirty="0"/>
                  <a:t>)</a:t>
                </a:r>
                <a:endParaRPr lang="el-GR" sz="1600" dirty="0"/>
              </a:p>
            </c:rich>
          </c:tx>
          <c:layout>
            <c:manualLayout>
              <c:xMode val="edge"/>
              <c:yMode val="edge"/>
              <c:x val="0.37903567609604355"/>
              <c:y val="0.91039958888944172"/>
            </c:manualLayout>
          </c:layout>
          <c:overlay val="0"/>
        </c:title>
        <c:numFmt formatCode="0" sourceLinked="1"/>
        <c:majorTickMark val="none"/>
        <c:minorTickMark val="none"/>
        <c:tickLblPos val="nextTo"/>
        <c:spPr>
          <a:ln>
            <a:solidFill>
              <a:sysClr val="windowText" lastClr="000000"/>
            </a:solidFill>
          </a:ln>
        </c:spPr>
        <c:txPr>
          <a:bodyPr/>
          <a:lstStyle/>
          <a:p>
            <a:pPr>
              <a:defRPr sz="1000"/>
            </a:pPr>
            <a:endParaRPr lang="el-GR"/>
          </a:p>
        </c:txPr>
        <c:crossAx val="289797776"/>
        <c:crosses val="autoZero"/>
        <c:crossBetween val="midCat"/>
      </c:valAx>
      <c:valAx>
        <c:axId val="289797776"/>
        <c:scaling>
          <c:orientation val="minMax"/>
          <c:max val="10"/>
        </c:scaling>
        <c:delete val="0"/>
        <c:axPos val="l"/>
        <c:majorGridlines>
          <c:spPr>
            <a:ln>
              <a:prstDash val="dash"/>
            </a:ln>
          </c:spPr>
        </c:majorGridlines>
        <c:title>
          <c:tx>
            <c:rich>
              <a:bodyPr/>
              <a:lstStyle/>
              <a:p>
                <a:pPr>
                  <a:defRPr/>
                </a:pPr>
                <a:r>
                  <a:rPr lang="el-GR" sz="1600" dirty="0"/>
                  <a:t>Ροπή </a:t>
                </a:r>
                <a:r>
                  <a:rPr lang="en-US" sz="1600" dirty="0" smtClean="0"/>
                  <a:t>(</a:t>
                </a:r>
                <a:r>
                  <a:rPr lang="en-US" sz="1600" dirty="0" err="1" smtClean="0"/>
                  <a:t>MNm</a:t>
                </a:r>
                <a:r>
                  <a:rPr lang="en-US" sz="1600" dirty="0" smtClean="0"/>
                  <a:t>)</a:t>
                </a:r>
                <a:endParaRPr lang="el-GR" sz="1600" dirty="0"/>
              </a:p>
            </c:rich>
          </c:tx>
          <c:overlay val="0"/>
        </c:title>
        <c:numFmt formatCode="0" sourceLinked="0"/>
        <c:majorTickMark val="none"/>
        <c:minorTickMark val="none"/>
        <c:tickLblPos val="nextTo"/>
        <c:txPr>
          <a:bodyPr/>
          <a:lstStyle/>
          <a:p>
            <a:pPr>
              <a:defRPr sz="1000"/>
            </a:pPr>
            <a:endParaRPr lang="el-GR"/>
          </a:p>
        </c:txPr>
        <c:crossAx val="289798560"/>
        <c:crosses val="autoZero"/>
        <c:crossBetween val="midCat"/>
        <c:majorUnit val="2"/>
      </c:valAx>
      <c:spPr>
        <a:ln>
          <a:solidFill>
            <a:schemeClr val="tx1"/>
          </a:solidFill>
        </a:ln>
      </c:spPr>
    </c:plotArea>
    <c:plotVisOnly val="1"/>
    <c:dispBlanksAs val="gap"/>
    <c:showDLblsOverMax val="0"/>
  </c:chart>
  <c:spPr>
    <a:noFill/>
    <a:ln w="25400" cap="flat" cmpd="sng" algn="ctr">
      <a:noFill/>
      <a:prstDash val="solid"/>
    </a:ln>
    <a:effectLst/>
  </c:spPr>
  <c:txPr>
    <a:bodyPr/>
    <a:lstStyle/>
    <a:p>
      <a:pPr>
        <a:defRPr sz="1200">
          <a:solidFill>
            <a:schemeClr val="dk1"/>
          </a:solidFill>
          <a:latin typeface="Arial" pitchFamily="34" charset="0"/>
          <a:ea typeface="+mn-ea"/>
          <a:cs typeface="Arial" pitchFamily="34" charset="0"/>
        </a:defRPr>
      </a:pPr>
      <a:endParaRPr lang="el-G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sz="1800" dirty="0"/>
              <a:t>Ρυθμός διείσδυσης ανά σχηματισμό</a:t>
            </a:r>
            <a:r>
              <a:rPr lang="en-US" sz="1800" dirty="0"/>
              <a:t>  (Penetration Rate)</a:t>
            </a:r>
            <a:endParaRPr lang="el-GR" sz="1800" dirty="0"/>
          </a:p>
        </c:rich>
      </c:tx>
      <c:layout>
        <c:manualLayout>
          <c:xMode val="edge"/>
          <c:yMode val="edge"/>
          <c:x val="0.14758165985708771"/>
          <c:y val="1.2999071811683379E-2"/>
        </c:manualLayout>
      </c:layout>
      <c:overlay val="0"/>
    </c:title>
    <c:autoTitleDeleted val="0"/>
    <c:plotArea>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neo!$BS$4:$BS$64</c:f>
              <c:numCache>
                <c:formatCode>General</c:formatCode>
                <c:ptCount val="61"/>
                <c:pt idx="0">
                  <c:v>0.43079999999999996</c:v>
                </c:pt>
                <c:pt idx="1">
                  <c:v>0.45798</c:v>
                </c:pt>
                <c:pt idx="2">
                  <c:v>0.54246000000000005</c:v>
                </c:pt>
                <c:pt idx="3">
                  <c:v>0.31595999999999996</c:v>
                </c:pt>
                <c:pt idx="4">
                  <c:v>0.43175999999999998</c:v>
                </c:pt>
                <c:pt idx="5">
                  <c:v>0.58217999999999992</c:v>
                </c:pt>
                <c:pt idx="6">
                  <c:v>0.66936000000000007</c:v>
                </c:pt>
                <c:pt idx="7">
                  <c:v>0.58440000000000003</c:v>
                </c:pt>
                <c:pt idx="8">
                  <c:v>0.55134000000000005</c:v>
                </c:pt>
                <c:pt idx="9">
                  <c:v>0.7389</c:v>
                </c:pt>
                <c:pt idx="10">
                  <c:v>0.45683999999999997</c:v>
                </c:pt>
                <c:pt idx="11">
                  <c:v>0.55907999999999991</c:v>
                </c:pt>
                <c:pt idx="12">
                  <c:v>0.41789999999999999</c:v>
                </c:pt>
                <c:pt idx="13">
                  <c:v>0.54449999999999998</c:v>
                </c:pt>
                <c:pt idx="14">
                  <c:v>0.58313999999999999</c:v>
                </c:pt>
                <c:pt idx="15">
                  <c:v>0.16974</c:v>
                </c:pt>
                <c:pt idx="16">
                  <c:v>0.68681999999999999</c:v>
                </c:pt>
                <c:pt idx="17">
                  <c:v>0.59255999999999998</c:v>
                </c:pt>
                <c:pt idx="18">
                  <c:v>0.75684000000000007</c:v>
                </c:pt>
                <c:pt idx="19">
                  <c:v>0.57617999999999991</c:v>
                </c:pt>
                <c:pt idx="20">
                  <c:v>0.70164000000000015</c:v>
                </c:pt>
                <c:pt idx="21">
                  <c:v>0.73518000000000006</c:v>
                </c:pt>
                <c:pt idx="22">
                  <c:v>0.46134000000000003</c:v>
                </c:pt>
                <c:pt idx="23">
                  <c:v>0.44681999999999999</c:v>
                </c:pt>
                <c:pt idx="24">
                  <c:v>0.65322000000000002</c:v>
                </c:pt>
                <c:pt idx="25">
                  <c:v>0.58152000000000004</c:v>
                </c:pt>
                <c:pt idx="26">
                  <c:v>0.42125999999999997</c:v>
                </c:pt>
                <c:pt idx="27">
                  <c:v>0.4365</c:v>
                </c:pt>
                <c:pt idx="28">
                  <c:v>0.81294</c:v>
                </c:pt>
                <c:pt idx="29">
                  <c:v>0.43602000000000002</c:v>
                </c:pt>
                <c:pt idx="30">
                  <c:v>0.41345999999999999</c:v>
                </c:pt>
                <c:pt idx="31">
                  <c:v>0.71177999999999997</c:v>
                </c:pt>
                <c:pt idx="32">
                  <c:v>0.76079999999999992</c:v>
                </c:pt>
                <c:pt idx="33">
                  <c:v>0.76103999999999994</c:v>
                </c:pt>
                <c:pt idx="34">
                  <c:v>1.05768</c:v>
                </c:pt>
                <c:pt idx="35">
                  <c:v>0.20418</c:v>
                </c:pt>
                <c:pt idx="36">
                  <c:v>0.70265999999999995</c:v>
                </c:pt>
                <c:pt idx="37">
                  <c:v>0.70169999999999999</c:v>
                </c:pt>
                <c:pt idx="38">
                  <c:v>0.79032000000000002</c:v>
                </c:pt>
                <c:pt idx="39">
                  <c:v>0.72504000000000002</c:v>
                </c:pt>
                <c:pt idx="40">
                  <c:v>0.40608</c:v>
                </c:pt>
                <c:pt idx="41">
                  <c:v>0.41861999999999999</c:v>
                </c:pt>
                <c:pt idx="42">
                  <c:v>0.80382000000000009</c:v>
                </c:pt>
                <c:pt idx="43">
                  <c:v>0.78047999999999995</c:v>
                </c:pt>
                <c:pt idx="44">
                  <c:v>0.64427999999999996</c:v>
                </c:pt>
                <c:pt idx="45">
                  <c:v>0.66270000000000007</c:v>
                </c:pt>
                <c:pt idx="46">
                  <c:v>0.72899999999999998</c:v>
                </c:pt>
                <c:pt idx="47">
                  <c:v>0.58487999999999996</c:v>
                </c:pt>
                <c:pt idx="48">
                  <c:v>1.01004</c:v>
                </c:pt>
                <c:pt idx="49">
                  <c:v>5.79E-2</c:v>
                </c:pt>
                <c:pt idx="50">
                  <c:v>0.71904000000000001</c:v>
                </c:pt>
                <c:pt idx="51">
                  <c:v>0.64979999999999993</c:v>
                </c:pt>
                <c:pt idx="52">
                  <c:v>0.69065999999999994</c:v>
                </c:pt>
                <c:pt idx="53">
                  <c:v>0.42960000000000004</c:v>
                </c:pt>
                <c:pt idx="54">
                  <c:v>0.77003999999999995</c:v>
                </c:pt>
                <c:pt idx="55">
                  <c:v>0.71507999999999994</c:v>
                </c:pt>
                <c:pt idx="56">
                  <c:v>0.8546999999999999</c:v>
                </c:pt>
                <c:pt idx="57">
                  <c:v>0.75960000000000005</c:v>
                </c:pt>
                <c:pt idx="58">
                  <c:v>0.55878000000000005</c:v>
                </c:pt>
                <c:pt idx="59">
                  <c:v>0.42642000000000002</c:v>
                </c:pt>
                <c:pt idx="60">
                  <c:v>0.68759999999999999</c:v>
                </c:pt>
              </c:numCache>
            </c:numRef>
          </c:yVal>
          <c:smooth val="1"/>
        </c:ser>
        <c:ser>
          <c:idx val="1"/>
          <c:order val="1"/>
          <c:tx>
            <c:v>ΣΧ. 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neo!$BS$65:$BS$203</c:f>
              <c:numCache>
                <c:formatCode>General</c:formatCode>
                <c:ptCount val="139"/>
                <c:pt idx="0">
                  <c:v>0.88068000000000002</c:v>
                </c:pt>
                <c:pt idx="1">
                  <c:v>0.76739999999999997</c:v>
                </c:pt>
                <c:pt idx="2">
                  <c:v>0.77927999999999997</c:v>
                </c:pt>
                <c:pt idx="3">
                  <c:v>0.78210000000000002</c:v>
                </c:pt>
                <c:pt idx="4">
                  <c:v>0.64416000000000007</c:v>
                </c:pt>
                <c:pt idx="5">
                  <c:v>0.87096000000000007</c:v>
                </c:pt>
                <c:pt idx="6">
                  <c:v>0.86621999999999988</c:v>
                </c:pt>
                <c:pt idx="7">
                  <c:v>0.68310000000000004</c:v>
                </c:pt>
                <c:pt idx="8">
                  <c:v>0.78677999999999992</c:v>
                </c:pt>
                <c:pt idx="9">
                  <c:v>0.55596000000000001</c:v>
                </c:pt>
                <c:pt idx="10">
                  <c:v>0.66173999999999999</c:v>
                </c:pt>
                <c:pt idx="11">
                  <c:v>0.67001999999999995</c:v>
                </c:pt>
                <c:pt idx="12">
                  <c:v>0.74405999999999994</c:v>
                </c:pt>
                <c:pt idx="13">
                  <c:v>0.76770000000000005</c:v>
                </c:pt>
                <c:pt idx="14">
                  <c:v>0.59736</c:v>
                </c:pt>
                <c:pt idx="15">
                  <c:v>0.27923999999999999</c:v>
                </c:pt>
                <c:pt idx="16">
                  <c:v>0.53898000000000001</c:v>
                </c:pt>
                <c:pt idx="17">
                  <c:v>0.51036000000000004</c:v>
                </c:pt>
                <c:pt idx="18">
                  <c:v>0.41574</c:v>
                </c:pt>
                <c:pt idx="19">
                  <c:v>0.64427999999999996</c:v>
                </c:pt>
                <c:pt idx="20">
                  <c:v>0.72348000000000001</c:v>
                </c:pt>
                <c:pt idx="21">
                  <c:v>0.87612000000000001</c:v>
                </c:pt>
                <c:pt idx="22">
                  <c:v>0.11531999999999999</c:v>
                </c:pt>
                <c:pt idx="23">
                  <c:v>0.72414000000000012</c:v>
                </c:pt>
                <c:pt idx="24">
                  <c:v>1.0345799999999998</c:v>
                </c:pt>
                <c:pt idx="25">
                  <c:v>0.67632000000000003</c:v>
                </c:pt>
                <c:pt idx="26">
                  <c:v>0.89639999999999997</c:v>
                </c:pt>
                <c:pt idx="27">
                  <c:v>0.72293999999999992</c:v>
                </c:pt>
                <c:pt idx="28">
                  <c:v>0.63822000000000001</c:v>
                </c:pt>
                <c:pt idx="29">
                  <c:v>0.65748000000000006</c:v>
                </c:pt>
                <c:pt idx="30">
                  <c:v>0.65477999999999992</c:v>
                </c:pt>
                <c:pt idx="31">
                  <c:v>0.76097999999999999</c:v>
                </c:pt>
                <c:pt idx="32">
                  <c:v>0.78893999999999997</c:v>
                </c:pt>
                <c:pt idx="33">
                  <c:v>0.4839</c:v>
                </c:pt>
                <c:pt idx="34">
                  <c:v>0.64272000000000007</c:v>
                </c:pt>
                <c:pt idx="35">
                  <c:v>0.75744</c:v>
                </c:pt>
                <c:pt idx="36">
                  <c:v>0.82481999999999989</c:v>
                </c:pt>
                <c:pt idx="37">
                  <c:v>0.81342000000000003</c:v>
                </c:pt>
                <c:pt idx="38">
                  <c:v>0.66498000000000002</c:v>
                </c:pt>
                <c:pt idx="39">
                  <c:v>0.59520000000000006</c:v>
                </c:pt>
                <c:pt idx="40">
                  <c:v>0.53556000000000004</c:v>
                </c:pt>
                <c:pt idx="41">
                  <c:v>0.71196000000000004</c:v>
                </c:pt>
                <c:pt idx="42">
                  <c:v>0.74268000000000012</c:v>
                </c:pt>
                <c:pt idx="43">
                  <c:v>0.68340000000000012</c:v>
                </c:pt>
                <c:pt idx="44">
                  <c:v>0.68315999999999999</c:v>
                </c:pt>
                <c:pt idx="45">
                  <c:v>0.70674000000000003</c:v>
                </c:pt>
                <c:pt idx="46">
                  <c:v>0.63780000000000003</c:v>
                </c:pt>
                <c:pt idx="47">
                  <c:v>0.78371999999999986</c:v>
                </c:pt>
                <c:pt idx="48">
                  <c:v>0.66636000000000006</c:v>
                </c:pt>
                <c:pt idx="49">
                  <c:v>0.47502</c:v>
                </c:pt>
                <c:pt idx="50">
                  <c:v>0.62826000000000004</c:v>
                </c:pt>
                <c:pt idx="51">
                  <c:v>0.90072000000000008</c:v>
                </c:pt>
                <c:pt idx="52">
                  <c:v>0.63431999999999988</c:v>
                </c:pt>
                <c:pt idx="53">
                  <c:v>1.1053199999999999</c:v>
                </c:pt>
                <c:pt idx="54">
                  <c:v>0.17765999999999998</c:v>
                </c:pt>
                <c:pt idx="55">
                  <c:v>0.82380000000000009</c:v>
                </c:pt>
                <c:pt idx="56">
                  <c:v>0.97578000000000009</c:v>
                </c:pt>
                <c:pt idx="57">
                  <c:v>0.94476000000000004</c:v>
                </c:pt>
                <c:pt idx="58">
                  <c:v>0.9210600000000001</c:v>
                </c:pt>
                <c:pt idx="59">
                  <c:v>1.1789400000000001</c:v>
                </c:pt>
                <c:pt idx="60">
                  <c:v>0.89856000000000003</c:v>
                </c:pt>
                <c:pt idx="61">
                  <c:v>0.75366</c:v>
                </c:pt>
                <c:pt idx="62">
                  <c:v>0.63407999999999998</c:v>
                </c:pt>
                <c:pt idx="63">
                  <c:v>0.68598000000000003</c:v>
                </c:pt>
                <c:pt idx="64">
                  <c:v>0.82272000000000001</c:v>
                </c:pt>
                <c:pt idx="65">
                  <c:v>0.90449999999999997</c:v>
                </c:pt>
                <c:pt idx="66">
                  <c:v>0.98471999999999993</c:v>
                </c:pt>
                <c:pt idx="67">
                  <c:v>0.98891999999999991</c:v>
                </c:pt>
                <c:pt idx="68">
                  <c:v>0.97488000000000008</c:v>
                </c:pt>
                <c:pt idx="69">
                  <c:v>1.0874399999999997</c:v>
                </c:pt>
                <c:pt idx="70">
                  <c:v>1.05786</c:v>
                </c:pt>
                <c:pt idx="71">
                  <c:v>0.96858</c:v>
                </c:pt>
                <c:pt idx="72">
                  <c:v>1.0300799999999999</c:v>
                </c:pt>
                <c:pt idx="73">
                  <c:v>0.75047999999999992</c:v>
                </c:pt>
                <c:pt idx="74">
                  <c:v>0.85145999999999999</c:v>
                </c:pt>
                <c:pt idx="75">
                  <c:v>0.72792000000000001</c:v>
                </c:pt>
                <c:pt idx="76">
                  <c:v>0.86412</c:v>
                </c:pt>
                <c:pt idx="77">
                  <c:v>0.88097999999999999</c:v>
                </c:pt>
                <c:pt idx="78">
                  <c:v>0.94728000000000001</c:v>
                </c:pt>
                <c:pt idx="79">
                  <c:v>0.91878000000000004</c:v>
                </c:pt>
                <c:pt idx="80">
                  <c:v>1.0259400000000001</c:v>
                </c:pt>
                <c:pt idx="81">
                  <c:v>0.91476000000000002</c:v>
                </c:pt>
                <c:pt idx="82">
                  <c:v>0.78959999999999997</c:v>
                </c:pt>
                <c:pt idx="83">
                  <c:v>0.82301999999999997</c:v>
                </c:pt>
                <c:pt idx="84">
                  <c:v>0.64188000000000001</c:v>
                </c:pt>
                <c:pt idx="85">
                  <c:v>0.78677999999999992</c:v>
                </c:pt>
                <c:pt idx="86">
                  <c:v>0.81755999999999995</c:v>
                </c:pt>
                <c:pt idx="87">
                  <c:v>0.77225999999999995</c:v>
                </c:pt>
                <c:pt idx="88">
                  <c:v>0.75479999999999992</c:v>
                </c:pt>
                <c:pt idx="89">
                  <c:v>0.9843599999999999</c:v>
                </c:pt>
                <c:pt idx="90">
                  <c:v>0.86405999999999994</c:v>
                </c:pt>
                <c:pt idx="91">
                  <c:v>0.75851999999999997</c:v>
                </c:pt>
                <c:pt idx="92">
                  <c:v>0.82553999999999994</c:v>
                </c:pt>
                <c:pt idx="93">
                  <c:v>0.68844000000000005</c:v>
                </c:pt>
                <c:pt idx="94">
                  <c:v>0.66431999999999991</c:v>
                </c:pt>
                <c:pt idx="95">
                  <c:v>0.69887999999999995</c:v>
                </c:pt>
                <c:pt idx="96">
                  <c:v>0.76590000000000014</c:v>
                </c:pt>
                <c:pt idx="97">
                  <c:v>0.93534000000000006</c:v>
                </c:pt>
                <c:pt idx="98">
                  <c:v>0.69438</c:v>
                </c:pt>
                <c:pt idx="99">
                  <c:v>0.98231999999999997</c:v>
                </c:pt>
                <c:pt idx="100">
                  <c:v>0.9635999999999999</c:v>
                </c:pt>
                <c:pt idx="101">
                  <c:v>0.87905999999999995</c:v>
                </c:pt>
                <c:pt idx="102">
                  <c:v>0.93041999999999991</c:v>
                </c:pt>
                <c:pt idx="103">
                  <c:v>0.82722000000000007</c:v>
                </c:pt>
                <c:pt idx="104">
                  <c:v>0.67500000000000004</c:v>
                </c:pt>
                <c:pt idx="105">
                  <c:v>0.45798</c:v>
                </c:pt>
                <c:pt idx="106">
                  <c:v>0.85367999999999999</c:v>
                </c:pt>
                <c:pt idx="107">
                  <c:v>0.81617999999999991</c:v>
                </c:pt>
                <c:pt idx="108">
                  <c:v>0.70967999999999998</c:v>
                </c:pt>
                <c:pt idx="109">
                  <c:v>0.59399999999999997</c:v>
                </c:pt>
                <c:pt idx="110">
                  <c:v>0.79547999999999985</c:v>
                </c:pt>
                <c:pt idx="111">
                  <c:v>0.77351999999999999</c:v>
                </c:pt>
                <c:pt idx="112">
                  <c:v>0.91835999999999995</c:v>
                </c:pt>
                <c:pt idx="113">
                  <c:v>1.0443000000000002</c:v>
                </c:pt>
                <c:pt idx="114">
                  <c:v>0.67530000000000012</c:v>
                </c:pt>
                <c:pt idx="115">
                  <c:v>0.96438000000000001</c:v>
                </c:pt>
                <c:pt idx="116">
                  <c:v>0.58079999999999998</c:v>
                </c:pt>
                <c:pt idx="117">
                  <c:v>1.1148</c:v>
                </c:pt>
                <c:pt idx="118">
                  <c:v>0.6601800000000001</c:v>
                </c:pt>
                <c:pt idx="119">
                  <c:v>0.76043999999999989</c:v>
                </c:pt>
                <c:pt idx="120">
                  <c:v>0.94907999999999992</c:v>
                </c:pt>
                <c:pt idx="121">
                  <c:v>1.0177800000000001</c:v>
                </c:pt>
                <c:pt idx="122">
                  <c:v>1.0458600000000002</c:v>
                </c:pt>
                <c:pt idx="123">
                  <c:v>0.92903999999999998</c:v>
                </c:pt>
                <c:pt idx="124">
                  <c:v>0.92447999999999997</c:v>
                </c:pt>
                <c:pt idx="125">
                  <c:v>0.94974000000000003</c:v>
                </c:pt>
                <c:pt idx="126">
                  <c:v>0.95867999999999998</c:v>
                </c:pt>
                <c:pt idx="127">
                  <c:v>0.9470400000000001</c:v>
                </c:pt>
                <c:pt idx="128">
                  <c:v>0.85386000000000006</c:v>
                </c:pt>
                <c:pt idx="129">
                  <c:v>0.86748000000000003</c:v>
                </c:pt>
                <c:pt idx="130">
                  <c:v>1.0356599999999998</c:v>
                </c:pt>
                <c:pt idx="131">
                  <c:v>0.56100000000000005</c:v>
                </c:pt>
                <c:pt idx="132">
                  <c:v>0.8990999999999999</c:v>
                </c:pt>
                <c:pt idx="133">
                  <c:v>1.0234799999999999</c:v>
                </c:pt>
                <c:pt idx="134">
                  <c:v>0.99287999999999987</c:v>
                </c:pt>
                <c:pt idx="135">
                  <c:v>1.0726199999999999</c:v>
                </c:pt>
                <c:pt idx="136">
                  <c:v>0.47088000000000002</c:v>
                </c:pt>
                <c:pt idx="137">
                  <c:v>0.92621999999999993</c:v>
                </c:pt>
                <c:pt idx="138">
                  <c:v>0.97865999999999997</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neo!$BS$204:$BS$581</c:f>
              <c:numCache>
                <c:formatCode>General</c:formatCode>
                <c:ptCount val="378"/>
                <c:pt idx="0">
                  <c:v>0.95094000000000001</c:v>
                </c:pt>
                <c:pt idx="1">
                  <c:v>0.96204000000000001</c:v>
                </c:pt>
                <c:pt idx="2">
                  <c:v>0.83363999999999994</c:v>
                </c:pt>
                <c:pt idx="3">
                  <c:v>0.76397999999999999</c:v>
                </c:pt>
                <c:pt idx="4">
                  <c:v>0.82835999999999987</c:v>
                </c:pt>
                <c:pt idx="5">
                  <c:v>0.54737999999999998</c:v>
                </c:pt>
                <c:pt idx="6">
                  <c:v>0.81516</c:v>
                </c:pt>
                <c:pt idx="7">
                  <c:v>0.8398199999999999</c:v>
                </c:pt>
                <c:pt idx="8">
                  <c:v>0.79878000000000005</c:v>
                </c:pt>
                <c:pt idx="9">
                  <c:v>0.62664000000000009</c:v>
                </c:pt>
                <c:pt idx="10">
                  <c:v>0.79962</c:v>
                </c:pt>
                <c:pt idx="11">
                  <c:v>0.84905999999999993</c:v>
                </c:pt>
                <c:pt idx="12">
                  <c:v>0.83316000000000001</c:v>
                </c:pt>
                <c:pt idx="13">
                  <c:v>0.14207999999999998</c:v>
                </c:pt>
                <c:pt idx="14">
                  <c:v>0.49001999999999996</c:v>
                </c:pt>
                <c:pt idx="15">
                  <c:v>0.70056000000000007</c:v>
                </c:pt>
                <c:pt idx="16">
                  <c:v>0.70829999999999993</c:v>
                </c:pt>
                <c:pt idx="17">
                  <c:v>0.89154</c:v>
                </c:pt>
                <c:pt idx="18">
                  <c:v>0.41646</c:v>
                </c:pt>
                <c:pt idx="19">
                  <c:v>0.88602000000000003</c:v>
                </c:pt>
                <c:pt idx="20">
                  <c:v>0.89346000000000003</c:v>
                </c:pt>
                <c:pt idx="21">
                  <c:v>0.84216000000000002</c:v>
                </c:pt>
                <c:pt idx="22">
                  <c:v>0.91925999999999997</c:v>
                </c:pt>
                <c:pt idx="23">
                  <c:v>0.88979999999999992</c:v>
                </c:pt>
                <c:pt idx="24">
                  <c:v>0.92808000000000002</c:v>
                </c:pt>
                <c:pt idx="25">
                  <c:v>0.80219999999999991</c:v>
                </c:pt>
                <c:pt idx="26">
                  <c:v>0.61835999999999991</c:v>
                </c:pt>
                <c:pt idx="27">
                  <c:v>0.82440000000000002</c:v>
                </c:pt>
                <c:pt idx="28">
                  <c:v>0.74820000000000009</c:v>
                </c:pt>
                <c:pt idx="29">
                  <c:v>0.64476</c:v>
                </c:pt>
                <c:pt idx="30">
                  <c:v>0.83022000000000007</c:v>
                </c:pt>
                <c:pt idx="31">
                  <c:v>0.56795999999999991</c:v>
                </c:pt>
                <c:pt idx="32">
                  <c:v>0.68400000000000005</c:v>
                </c:pt>
                <c:pt idx="33">
                  <c:v>0.72498000000000007</c:v>
                </c:pt>
                <c:pt idx="34">
                  <c:v>0.36312</c:v>
                </c:pt>
                <c:pt idx="35">
                  <c:v>0.69846000000000008</c:v>
                </c:pt>
                <c:pt idx="36">
                  <c:v>0.91655999999999993</c:v>
                </c:pt>
                <c:pt idx="37">
                  <c:v>0.57659999999999989</c:v>
                </c:pt>
                <c:pt idx="38">
                  <c:v>0.51414000000000015</c:v>
                </c:pt>
                <c:pt idx="39">
                  <c:v>0.43337999999999999</c:v>
                </c:pt>
                <c:pt idx="40">
                  <c:v>0.6720600000000001</c:v>
                </c:pt>
                <c:pt idx="41">
                  <c:v>0.72402</c:v>
                </c:pt>
                <c:pt idx="42">
                  <c:v>0.78113999999999995</c:v>
                </c:pt>
                <c:pt idx="43">
                  <c:v>0.77891999999999995</c:v>
                </c:pt>
                <c:pt idx="44">
                  <c:v>0.87108000000000008</c:v>
                </c:pt>
                <c:pt idx="45">
                  <c:v>0.67541999999999991</c:v>
                </c:pt>
                <c:pt idx="46">
                  <c:v>0.74981999999999993</c:v>
                </c:pt>
                <c:pt idx="47">
                  <c:v>0.6744</c:v>
                </c:pt>
                <c:pt idx="48">
                  <c:v>0.75840000000000007</c:v>
                </c:pt>
                <c:pt idx="49">
                  <c:v>0.84594000000000003</c:v>
                </c:pt>
                <c:pt idx="50">
                  <c:v>1.0255799999999999</c:v>
                </c:pt>
                <c:pt idx="51">
                  <c:v>0.52073999999999998</c:v>
                </c:pt>
                <c:pt idx="52">
                  <c:v>0.69125999999999999</c:v>
                </c:pt>
                <c:pt idx="53">
                  <c:v>0.77795999999999987</c:v>
                </c:pt>
                <c:pt idx="54">
                  <c:v>0.50334000000000001</c:v>
                </c:pt>
                <c:pt idx="55">
                  <c:v>0.79494000000000009</c:v>
                </c:pt>
                <c:pt idx="56">
                  <c:v>0.45600000000000002</c:v>
                </c:pt>
                <c:pt idx="57">
                  <c:v>0.77592000000000005</c:v>
                </c:pt>
                <c:pt idx="58">
                  <c:v>0.77051999999999998</c:v>
                </c:pt>
                <c:pt idx="59">
                  <c:v>0.79949999999999999</c:v>
                </c:pt>
                <c:pt idx="60">
                  <c:v>0.77873999999999999</c:v>
                </c:pt>
                <c:pt idx="61">
                  <c:v>0.79691999999999996</c:v>
                </c:pt>
                <c:pt idx="62">
                  <c:v>0.92886000000000002</c:v>
                </c:pt>
                <c:pt idx="63">
                  <c:v>0.89382000000000006</c:v>
                </c:pt>
                <c:pt idx="64">
                  <c:v>0.84648000000000001</c:v>
                </c:pt>
                <c:pt idx="65">
                  <c:v>0.95375999999999994</c:v>
                </c:pt>
                <c:pt idx="66">
                  <c:v>0.92412000000000005</c:v>
                </c:pt>
                <c:pt idx="67">
                  <c:v>0.85596000000000005</c:v>
                </c:pt>
                <c:pt idx="68">
                  <c:v>0.88481999999999994</c:v>
                </c:pt>
                <c:pt idx="69">
                  <c:v>0.73662000000000005</c:v>
                </c:pt>
                <c:pt idx="70">
                  <c:v>0.82409999999999994</c:v>
                </c:pt>
                <c:pt idx="71">
                  <c:v>1.3962000000000001</c:v>
                </c:pt>
                <c:pt idx="72">
                  <c:v>0.71340000000000015</c:v>
                </c:pt>
                <c:pt idx="73">
                  <c:v>0.89837999999999996</c:v>
                </c:pt>
                <c:pt idx="74">
                  <c:v>0.78486</c:v>
                </c:pt>
                <c:pt idx="75">
                  <c:v>0.91901999999999995</c:v>
                </c:pt>
                <c:pt idx="76">
                  <c:v>0.56621999999999995</c:v>
                </c:pt>
                <c:pt idx="77">
                  <c:v>0.74148000000000003</c:v>
                </c:pt>
                <c:pt idx="78">
                  <c:v>0.86657999999999991</c:v>
                </c:pt>
                <c:pt idx="79">
                  <c:v>0.84702000000000011</c:v>
                </c:pt>
                <c:pt idx="80">
                  <c:v>0.88649999999999995</c:v>
                </c:pt>
                <c:pt idx="81">
                  <c:v>0.77003999999999995</c:v>
                </c:pt>
                <c:pt idx="82">
                  <c:v>0.88782000000000005</c:v>
                </c:pt>
                <c:pt idx="83">
                  <c:v>0.99996000000000007</c:v>
                </c:pt>
                <c:pt idx="84">
                  <c:v>0.89621999999999991</c:v>
                </c:pt>
                <c:pt idx="85">
                  <c:v>0.83543999999999996</c:v>
                </c:pt>
                <c:pt idx="86">
                  <c:v>0.94331999999999994</c:v>
                </c:pt>
                <c:pt idx="87">
                  <c:v>0.85320000000000007</c:v>
                </c:pt>
                <c:pt idx="88">
                  <c:v>1.2742199999999999</c:v>
                </c:pt>
                <c:pt idx="89">
                  <c:v>0.17868000000000001</c:v>
                </c:pt>
                <c:pt idx="90">
                  <c:v>0.90624000000000005</c:v>
                </c:pt>
                <c:pt idx="91">
                  <c:v>0.91764000000000001</c:v>
                </c:pt>
                <c:pt idx="92">
                  <c:v>0.86358000000000001</c:v>
                </c:pt>
                <c:pt idx="93">
                  <c:v>0.97199999999999998</c:v>
                </c:pt>
                <c:pt idx="94">
                  <c:v>0.72420000000000007</c:v>
                </c:pt>
                <c:pt idx="95">
                  <c:v>0.90977999999999992</c:v>
                </c:pt>
                <c:pt idx="96">
                  <c:v>0.87378000000000011</c:v>
                </c:pt>
                <c:pt idx="97">
                  <c:v>1.0018199999999999</c:v>
                </c:pt>
                <c:pt idx="98">
                  <c:v>0.91193999999999997</c:v>
                </c:pt>
                <c:pt idx="99">
                  <c:v>1.04874</c:v>
                </c:pt>
                <c:pt idx="100">
                  <c:v>0.76572000000000007</c:v>
                </c:pt>
                <c:pt idx="101">
                  <c:v>0.74651999999999996</c:v>
                </c:pt>
                <c:pt idx="102">
                  <c:v>0.84216000000000002</c:v>
                </c:pt>
                <c:pt idx="103">
                  <c:v>1.0084199999999999</c:v>
                </c:pt>
                <c:pt idx="104">
                  <c:v>0.88572000000000006</c:v>
                </c:pt>
                <c:pt idx="105">
                  <c:v>0.78977999999999993</c:v>
                </c:pt>
                <c:pt idx="106">
                  <c:v>0.80052000000000001</c:v>
                </c:pt>
                <c:pt idx="107">
                  <c:v>0.85655999999999999</c:v>
                </c:pt>
                <c:pt idx="108">
                  <c:v>0.76049999999999995</c:v>
                </c:pt>
                <c:pt idx="109">
                  <c:v>0.78780000000000006</c:v>
                </c:pt>
                <c:pt idx="110">
                  <c:v>1.2159599999999997</c:v>
                </c:pt>
                <c:pt idx="111">
                  <c:v>0.79920000000000002</c:v>
                </c:pt>
                <c:pt idx="112">
                  <c:v>0.72299999999999998</c:v>
                </c:pt>
                <c:pt idx="113">
                  <c:v>0.60594000000000003</c:v>
                </c:pt>
                <c:pt idx="114">
                  <c:v>0.83477999999999997</c:v>
                </c:pt>
                <c:pt idx="115">
                  <c:v>0.73170000000000002</c:v>
                </c:pt>
                <c:pt idx="116">
                  <c:v>0.93713999999999997</c:v>
                </c:pt>
                <c:pt idx="117">
                  <c:v>0.92646000000000006</c:v>
                </c:pt>
                <c:pt idx="118">
                  <c:v>0.64007999999999998</c:v>
                </c:pt>
                <c:pt idx="119">
                  <c:v>0.83123999999999998</c:v>
                </c:pt>
                <c:pt idx="120">
                  <c:v>0.95657999999999987</c:v>
                </c:pt>
                <c:pt idx="121">
                  <c:v>0.89585999999999988</c:v>
                </c:pt>
                <c:pt idx="122">
                  <c:v>0.79242000000000012</c:v>
                </c:pt>
                <c:pt idx="123">
                  <c:v>0.54498000000000002</c:v>
                </c:pt>
                <c:pt idx="124">
                  <c:v>0.70121999999999995</c:v>
                </c:pt>
                <c:pt idx="125">
                  <c:v>0.71933999999999998</c:v>
                </c:pt>
                <c:pt idx="126">
                  <c:v>0.57617999999999991</c:v>
                </c:pt>
                <c:pt idx="127">
                  <c:v>0.66288000000000002</c:v>
                </c:pt>
                <c:pt idx="128">
                  <c:v>0.54576000000000002</c:v>
                </c:pt>
                <c:pt idx="129">
                  <c:v>0.22800000000000001</c:v>
                </c:pt>
                <c:pt idx="130">
                  <c:v>0.18630000000000002</c:v>
                </c:pt>
                <c:pt idx="131">
                  <c:v>0.27989999999999998</c:v>
                </c:pt>
                <c:pt idx="132">
                  <c:v>0.28776000000000002</c:v>
                </c:pt>
                <c:pt idx="133">
                  <c:v>0.47508</c:v>
                </c:pt>
                <c:pt idx="134">
                  <c:v>0.40721999999999997</c:v>
                </c:pt>
                <c:pt idx="135">
                  <c:v>0.43848000000000004</c:v>
                </c:pt>
                <c:pt idx="136">
                  <c:v>0.51041999999999998</c:v>
                </c:pt>
                <c:pt idx="137">
                  <c:v>0.70583999999999991</c:v>
                </c:pt>
                <c:pt idx="138">
                  <c:v>0.63443999999999989</c:v>
                </c:pt>
                <c:pt idx="139">
                  <c:v>0.71556000000000008</c:v>
                </c:pt>
                <c:pt idx="140">
                  <c:v>0.67320000000000002</c:v>
                </c:pt>
                <c:pt idx="141">
                  <c:v>0.70674000000000003</c:v>
                </c:pt>
                <c:pt idx="142">
                  <c:v>0.78354000000000001</c:v>
                </c:pt>
                <c:pt idx="143">
                  <c:v>0.75360000000000005</c:v>
                </c:pt>
                <c:pt idx="144">
                  <c:v>0.71022000000000007</c:v>
                </c:pt>
                <c:pt idx="145">
                  <c:v>0.74772000000000005</c:v>
                </c:pt>
                <c:pt idx="146">
                  <c:v>0.70362000000000002</c:v>
                </c:pt>
                <c:pt idx="147">
                  <c:v>0.61212</c:v>
                </c:pt>
                <c:pt idx="148">
                  <c:v>0.73199999999999998</c:v>
                </c:pt>
                <c:pt idx="149">
                  <c:v>0.73638000000000003</c:v>
                </c:pt>
                <c:pt idx="150">
                  <c:v>0.72780000000000011</c:v>
                </c:pt>
                <c:pt idx="151">
                  <c:v>0.72726000000000002</c:v>
                </c:pt>
                <c:pt idx="152">
                  <c:v>1.0123800000000001</c:v>
                </c:pt>
                <c:pt idx="153">
                  <c:v>0.75155999999999989</c:v>
                </c:pt>
                <c:pt idx="154">
                  <c:v>0.77651999999999999</c:v>
                </c:pt>
                <c:pt idx="155">
                  <c:v>0.13272</c:v>
                </c:pt>
                <c:pt idx="156">
                  <c:v>0.69684000000000001</c:v>
                </c:pt>
                <c:pt idx="157">
                  <c:v>0.70950000000000002</c:v>
                </c:pt>
                <c:pt idx="158">
                  <c:v>0.81318000000000001</c:v>
                </c:pt>
                <c:pt idx="159">
                  <c:v>0.85560000000000003</c:v>
                </c:pt>
                <c:pt idx="160">
                  <c:v>0.77081999999999995</c:v>
                </c:pt>
                <c:pt idx="161">
                  <c:v>0.75168000000000001</c:v>
                </c:pt>
                <c:pt idx="162">
                  <c:v>0.69053999999999993</c:v>
                </c:pt>
                <c:pt idx="163">
                  <c:v>0.65717999999999999</c:v>
                </c:pt>
                <c:pt idx="164">
                  <c:v>0.73175999999999997</c:v>
                </c:pt>
                <c:pt idx="165">
                  <c:v>0.60450000000000004</c:v>
                </c:pt>
                <c:pt idx="166">
                  <c:v>0.79325999999999997</c:v>
                </c:pt>
                <c:pt idx="167">
                  <c:v>0.81893999999999989</c:v>
                </c:pt>
                <c:pt idx="168">
                  <c:v>0.70032000000000005</c:v>
                </c:pt>
                <c:pt idx="169">
                  <c:v>0.87287999999999999</c:v>
                </c:pt>
                <c:pt idx="170">
                  <c:v>0.83579999999999999</c:v>
                </c:pt>
                <c:pt idx="171">
                  <c:v>0.85920000000000007</c:v>
                </c:pt>
                <c:pt idx="172">
                  <c:v>0.81899999999999995</c:v>
                </c:pt>
                <c:pt idx="173">
                  <c:v>0.89094000000000007</c:v>
                </c:pt>
                <c:pt idx="174">
                  <c:v>0.51768000000000003</c:v>
                </c:pt>
                <c:pt idx="175">
                  <c:v>0.57540000000000002</c:v>
                </c:pt>
                <c:pt idx="176">
                  <c:v>0.93101999999999996</c:v>
                </c:pt>
                <c:pt idx="177">
                  <c:v>0.70463999999999993</c:v>
                </c:pt>
                <c:pt idx="178">
                  <c:v>0.80393999999999999</c:v>
                </c:pt>
                <c:pt idx="179">
                  <c:v>0.88637999999999995</c:v>
                </c:pt>
                <c:pt idx="180">
                  <c:v>0.84371999999999991</c:v>
                </c:pt>
                <c:pt idx="181">
                  <c:v>0.87251999999999996</c:v>
                </c:pt>
                <c:pt idx="182">
                  <c:v>0.76229999999999998</c:v>
                </c:pt>
                <c:pt idx="183">
                  <c:v>0.73080000000000001</c:v>
                </c:pt>
                <c:pt idx="184">
                  <c:v>0.49998000000000004</c:v>
                </c:pt>
                <c:pt idx="185">
                  <c:v>0.35634000000000005</c:v>
                </c:pt>
                <c:pt idx="186">
                  <c:v>0.66407999999999989</c:v>
                </c:pt>
                <c:pt idx="187">
                  <c:v>0.83087999999999995</c:v>
                </c:pt>
                <c:pt idx="188">
                  <c:v>0.94301999999999997</c:v>
                </c:pt>
                <c:pt idx="189">
                  <c:v>0.68640000000000001</c:v>
                </c:pt>
                <c:pt idx="190">
                  <c:v>0.77994000000000008</c:v>
                </c:pt>
                <c:pt idx="191">
                  <c:v>0.86315999999999993</c:v>
                </c:pt>
                <c:pt idx="192">
                  <c:v>0.91830000000000001</c:v>
                </c:pt>
                <c:pt idx="193">
                  <c:v>0.76757999999999993</c:v>
                </c:pt>
                <c:pt idx="194">
                  <c:v>0.73475999999999997</c:v>
                </c:pt>
                <c:pt idx="195">
                  <c:v>0.70277999999999996</c:v>
                </c:pt>
                <c:pt idx="196">
                  <c:v>0.79152</c:v>
                </c:pt>
                <c:pt idx="197">
                  <c:v>0.67583999999999989</c:v>
                </c:pt>
                <c:pt idx="198">
                  <c:v>0.76782000000000006</c:v>
                </c:pt>
                <c:pt idx="199">
                  <c:v>0.79308000000000001</c:v>
                </c:pt>
                <c:pt idx="200">
                  <c:v>0.72389999999999999</c:v>
                </c:pt>
                <c:pt idx="201">
                  <c:v>0.65777999999999992</c:v>
                </c:pt>
                <c:pt idx="202">
                  <c:v>0.90005999999999997</c:v>
                </c:pt>
                <c:pt idx="203">
                  <c:v>0.5170800000000001</c:v>
                </c:pt>
                <c:pt idx="204">
                  <c:v>0.92909999999999993</c:v>
                </c:pt>
                <c:pt idx="205">
                  <c:v>0.75078</c:v>
                </c:pt>
                <c:pt idx="206">
                  <c:v>0.74490000000000001</c:v>
                </c:pt>
                <c:pt idx="207">
                  <c:v>0.82242000000000004</c:v>
                </c:pt>
                <c:pt idx="208">
                  <c:v>0.82391999999999999</c:v>
                </c:pt>
                <c:pt idx="209">
                  <c:v>0.77225999999999995</c:v>
                </c:pt>
                <c:pt idx="210">
                  <c:v>0.78270000000000006</c:v>
                </c:pt>
                <c:pt idx="211">
                  <c:v>0.73914000000000013</c:v>
                </c:pt>
                <c:pt idx="212">
                  <c:v>0.67176000000000002</c:v>
                </c:pt>
                <c:pt idx="213">
                  <c:v>0.45306000000000002</c:v>
                </c:pt>
                <c:pt idx="214">
                  <c:v>0.49547999999999998</c:v>
                </c:pt>
                <c:pt idx="215">
                  <c:v>0.83892</c:v>
                </c:pt>
                <c:pt idx="216">
                  <c:v>0.69522000000000006</c:v>
                </c:pt>
                <c:pt idx="217">
                  <c:v>0.79218</c:v>
                </c:pt>
                <c:pt idx="218">
                  <c:v>0.77579999999999993</c:v>
                </c:pt>
                <c:pt idx="219">
                  <c:v>0.3624</c:v>
                </c:pt>
                <c:pt idx="220">
                  <c:v>0.78437999999999997</c:v>
                </c:pt>
                <c:pt idx="221">
                  <c:v>0.76367999999999991</c:v>
                </c:pt>
                <c:pt idx="222">
                  <c:v>0.71369999999999989</c:v>
                </c:pt>
                <c:pt idx="223">
                  <c:v>0.68454000000000004</c:v>
                </c:pt>
                <c:pt idx="224">
                  <c:v>0.66071999999999997</c:v>
                </c:pt>
                <c:pt idx="225">
                  <c:v>0.79865999999999993</c:v>
                </c:pt>
                <c:pt idx="226">
                  <c:v>0.60941999999999996</c:v>
                </c:pt>
                <c:pt idx="227">
                  <c:v>0.73614000000000002</c:v>
                </c:pt>
                <c:pt idx="228">
                  <c:v>0.78125999999999995</c:v>
                </c:pt>
                <c:pt idx="229">
                  <c:v>0.85865999999999998</c:v>
                </c:pt>
                <c:pt idx="230">
                  <c:v>0.48659999999999998</c:v>
                </c:pt>
                <c:pt idx="231">
                  <c:v>0.747</c:v>
                </c:pt>
                <c:pt idx="232">
                  <c:v>0.79505999999999999</c:v>
                </c:pt>
                <c:pt idx="233">
                  <c:v>1.07274</c:v>
                </c:pt>
                <c:pt idx="234">
                  <c:v>0.75570000000000004</c:v>
                </c:pt>
                <c:pt idx="235">
                  <c:v>0.80249999999999999</c:v>
                </c:pt>
                <c:pt idx="236">
                  <c:v>0.87444</c:v>
                </c:pt>
                <c:pt idx="237">
                  <c:v>0.85668000000000011</c:v>
                </c:pt>
                <c:pt idx="238">
                  <c:v>0.67757999999999996</c:v>
                </c:pt>
                <c:pt idx="239">
                  <c:v>0.73374000000000006</c:v>
                </c:pt>
                <c:pt idx="240">
                  <c:v>0.65573999999999999</c:v>
                </c:pt>
                <c:pt idx="241">
                  <c:v>0.64907999999999988</c:v>
                </c:pt>
                <c:pt idx="242">
                  <c:v>0.69179999999999997</c:v>
                </c:pt>
                <c:pt idx="243">
                  <c:v>0.71543999999999996</c:v>
                </c:pt>
                <c:pt idx="244">
                  <c:v>0.8368199999999999</c:v>
                </c:pt>
                <c:pt idx="245">
                  <c:v>0.75371999999999995</c:v>
                </c:pt>
                <c:pt idx="246">
                  <c:v>0.75096000000000007</c:v>
                </c:pt>
                <c:pt idx="247">
                  <c:v>0.8120400000000001</c:v>
                </c:pt>
                <c:pt idx="248">
                  <c:v>0.70344000000000007</c:v>
                </c:pt>
                <c:pt idx="249">
                  <c:v>0.52668000000000004</c:v>
                </c:pt>
                <c:pt idx="250">
                  <c:v>0.71765999999999996</c:v>
                </c:pt>
                <c:pt idx="251">
                  <c:v>0.74502000000000002</c:v>
                </c:pt>
                <c:pt idx="252">
                  <c:v>0.75978000000000001</c:v>
                </c:pt>
                <c:pt idx="253">
                  <c:v>0.7803000000000001</c:v>
                </c:pt>
                <c:pt idx="254">
                  <c:v>0.67079999999999995</c:v>
                </c:pt>
                <c:pt idx="255">
                  <c:v>1.45122</c:v>
                </c:pt>
                <c:pt idx="256">
                  <c:v>1.1498999999999999</c:v>
                </c:pt>
                <c:pt idx="257">
                  <c:v>0.77813999999999994</c:v>
                </c:pt>
                <c:pt idx="258">
                  <c:v>0.90227999999999997</c:v>
                </c:pt>
                <c:pt idx="259">
                  <c:v>0.74238000000000004</c:v>
                </c:pt>
                <c:pt idx="260">
                  <c:v>0.73338000000000003</c:v>
                </c:pt>
                <c:pt idx="261">
                  <c:v>0.67224000000000006</c:v>
                </c:pt>
                <c:pt idx="262">
                  <c:v>0.62346000000000001</c:v>
                </c:pt>
                <c:pt idx="263">
                  <c:v>0.57965999999999995</c:v>
                </c:pt>
                <c:pt idx="264">
                  <c:v>0.62573999999999996</c:v>
                </c:pt>
                <c:pt idx="265">
                  <c:v>0.90983999999999998</c:v>
                </c:pt>
                <c:pt idx="266">
                  <c:v>0.51017999999999997</c:v>
                </c:pt>
                <c:pt idx="267">
                  <c:v>0.75036000000000003</c:v>
                </c:pt>
                <c:pt idx="268">
                  <c:v>0.76380000000000003</c:v>
                </c:pt>
                <c:pt idx="269">
                  <c:v>0.64907999999999988</c:v>
                </c:pt>
                <c:pt idx="270">
                  <c:v>0.74628000000000005</c:v>
                </c:pt>
                <c:pt idx="271">
                  <c:v>0.66234000000000004</c:v>
                </c:pt>
                <c:pt idx="272">
                  <c:v>0.78858000000000006</c:v>
                </c:pt>
                <c:pt idx="273">
                  <c:v>0.60972000000000004</c:v>
                </c:pt>
                <c:pt idx="274">
                  <c:v>0.71808000000000005</c:v>
                </c:pt>
                <c:pt idx="275">
                  <c:v>0.73583999999999994</c:v>
                </c:pt>
                <c:pt idx="276">
                  <c:v>0.75479999999999992</c:v>
                </c:pt>
                <c:pt idx="277">
                  <c:v>0.79271999999999998</c:v>
                </c:pt>
                <c:pt idx="278">
                  <c:v>0.85314000000000001</c:v>
                </c:pt>
                <c:pt idx="279">
                  <c:v>0.82619999999999993</c:v>
                </c:pt>
                <c:pt idx="280">
                  <c:v>0.79295999999999989</c:v>
                </c:pt>
                <c:pt idx="281">
                  <c:v>0.7486799999999999</c:v>
                </c:pt>
                <c:pt idx="282">
                  <c:v>0.93306000000000011</c:v>
                </c:pt>
                <c:pt idx="283">
                  <c:v>0.80549999999999999</c:v>
                </c:pt>
                <c:pt idx="284">
                  <c:v>0.77700000000000002</c:v>
                </c:pt>
                <c:pt idx="285">
                  <c:v>0.81810000000000005</c:v>
                </c:pt>
                <c:pt idx="286">
                  <c:v>0.90522000000000002</c:v>
                </c:pt>
                <c:pt idx="287">
                  <c:v>0.84677999999999998</c:v>
                </c:pt>
                <c:pt idx="288">
                  <c:v>0.88337999999999994</c:v>
                </c:pt>
                <c:pt idx="289">
                  <c:v>0.73217999999999994</c:v>
                </c:pt>
                <c:pt idx="290">
                  <c:v>0.84996000000000005</c:v>
                </c:pt>
                <c:pt idx="291">
                  <c:v>0.83628000000000013</c:v>
                </c:pt>
                <c:pt idx="292">
                  <c:v>0.81929999999999992</c:v>
                </c:pt>
                <c:pt idx="293">
                  <c:v>0.78552</c:v>
                </c:pt>
                <c:pt idx="294">
                  <c:v>0.74814000000000003</c:v>
                </c:pt>
                <c:pt idx="295">
                  <c:v>0.98424</c:v>
                </c:pt>
                <c:pt idx="296">
                  <c:v>0.90036000000000005</c:v>
                </c:pt>
                <c:pt idx="297">
                  <c:v>0.79176000000000002</c:v>
                </c:pt>
                <c:pt idx="298">
                  <c:v>0.81630000000000003</c:v>
                </c:pt>
                <c:pt idx="299">
                  <c:v>0.80249999999999999</c:v>
                </c:pt>
                <c:pt idx="300">
                  <c:v>0.7723199999999999</c:v>
                </c:pt>
                <c:pt idx="301">
                  <c:v>0.89117999999999997</c:v>
                </c:pt>
                <c:pt idx="302">
                  <c:v>0.8832000000000001</c:v>
                </c:pt>
                <c:pt idx="303">
                  <c:v>0.89880000000000004</c:v>
                </c:pt>
                <c:pt idx="304">
                  <c:v>0.82386000000000004</c:v>
                </c:pt>
                <c:pt idx="305">
                  <c:v>0.82643999999999995</c:v>
                </c:pt>
                <c:pt idx="306">
                  <c:v>0.24809999999999999</c:v>
                </c:pt>
                <c:pt idx="307">
                  <c:v>0.45498</c:v>
                </c:pt>
                <c:pt idx="308">
                  <c:v>0.78198000000000001</c:v>
                </c:pt>
                <c:pt idx="309">
                  <c:v>0.37260000000000004</c:v>
                </c:pt>
                <c:pt idx="310">
                  <c:v>0.77159999999999995</c:v>
                </c:pt>
                <c:pt idx="311">
                  <c:v>0.90527999999999997</c:v>
                </c:pt>
                <c:pt idx="312">
                  <c:v>0.84960000000000002</c:v>
                </c:pt>
                <c:pt idx="313">
                  <c:v>0.82025999999999999</c:v>
                </c:pt>
                <c:pt idx="314">
                  <c:v>0.79715999999999998</c:v>
                </c:pt>
                <c:pt idx="315">
                  <c:v>0.8085</c:v>
                </c:pt>
                <c:pt idx="316">
                  <c:v>0.82931999999999995</c:v>
                </c:pt>
                <c:pt idx="317">
                  <c:v>0.85950000000000004</c:v>
                </c:pt>
                <c:pt idx="318">
                  <c:v>0.79061999999999999</c:v>
                </c:pt>
                <c:pt idx="319">
                  <c:v>0.80549999999999999</c:v>
                </c:pt>
                <c:pt idx="320">
                  <c:v>0.88434000000000001</c:v>
                </c:pt>
                <c:pt idx="321">
                  <c:v>0.65556000000000003</c:v>
                </c:pt>
                <c:pt idx="322">
                  <c:v>0.71231999999999995</c:v>
                </c:pt>
                <c:pt idx="323">
                  <c:v>0.75275999999999998</c:v>
                </c:pt>
                <c:pt idx="324">
                  <c:v>0.53813999999999995</c:v>
                </c:pt>
                <c:pt idx="325">
                  <c:v>0.93023999999999996</c:v>
                </c:pt>
                <c:pt idx="326">
                  <c:v>0.83081999999999989</c:v>
                </c:pt>
                <c:pt idx="327">
                  <c:v>0.86808000000000007</c:v>
                </c:pt>
                <c:pt idx="328">
                  <c:v>0.77766000000000002</c:v>
                </c:pt>
                <c:pt idx="329">
                  <c:v>0.77154</c:v>
                </c:pt>
                <c:pt idx="330">
                  <c:v>0.75882000000000005</c:v>
                </c:pt>
                <c:pt idx="331">
                  <c:v>0.83957999999999999</c:v>
                </c:pt>
                <c:pt idx="332">
                  <c:v>0.97086000000000006</c:v>
                </c:pt>
                <c:pt idx="333">
                  <c:v>0.79998000000000002</c:v>
                </c:pt>
                <c:pt idx="334">
                  <c:v>0.87624000000000002</c:v>
                </c:pt>
                <c:pt idx="335">
                  <c:v>0.68274000000000001</c:v>
                </c:pt>
                <c:pt idx="336">
                  <c:v>0.86927999999999994</c:v>
                </c:pt>
                <c:pt idx="337">
                  <c:v>0.8190599999999999</c:v>
                </c:pt>
                <c:pt idx="338">
                  <c:v>0.86418000000000006</c:v>
                </c:pt>
                <c:pt idx="339">
                  <c:v>0.76734000000000002</c:v>
                </c:pt>
                <c:pt idx="340">
                  <c:v>0.85170000000000001</c:v>
                </c:pt>
                <c:pt idx="341">
                  <c:v>0.76175999999999999</c:v>
                </c:pt>
                <c:pt idx="342">
                  <c:v>1.0268999999999999</c:v>
                </c:pt>
                <c:pt idx="343">
                  <c:v>0.34836</c:v>
                </c:pt>
                <c:pt idx="344">
                  <c:v>0.96533999999999986</c:v>
                </c:pt>
                <c:pt idx="345">
                  <c:v>0.72972000000000004</c:v>
                </c:pt>
                <c:pt idx="346">
                  <c:v>0.81803999999999999</c:v>
                </c:pt>
                <c:pt idx="347">
                  <c:v>0.75306000000000006</c:v>
                </c:pt>
                <c:pt idx="348">
                  <c:v>0.81240000000000001</c:v>
                </c:pt>
                <c:pt idx="349">
                  <c:v>0.83556000000000008</c:v>
                </c:pt>
                <c:pt idx="350">
                  <c:v>0.85505999999999993</c:v>
                </c:pt>
                <c:pt idx="351">
                  <c:v>0.81672</c:v>
                </c:pt>
                <c:pt idx="352">
                  <c:v>0.73007999999999995</c:v>
                </c:pt>
                <c:pt idx="353">
                  <c:v>0.79331999999999991</c:v>
                </c:pt>
                <c:pt idx="354">
                  <c:v>0.76056000000000001</c:v>
                </c:pt>
                <c:pt idx="355">
                  <c:v>0.62963999999999998</c:v>
                </c:pt>
                <c:pt idx="356">
                  <c:v>0.94116</c:v>
                </c:pt>
                <c:pt idx="357">
                  <c:v>0.68202000000000007</c:v>
                </c:pt>
                <c:pt idx="358">
                  <c:v>0.45384000000000002</c:v>
                </c:pt>
                <c:pt idx="359">
                  <c:v>0.86460000000000004</c:v>
                </c:pt>
                <c:pt idx="360">
                  <c:v>0.84708000000000006</c:v>
                </c:pt>
                <c:pt idx="361">
                  <c:v>0.88020000000000009</c:v>
                </c:pt>
                <c:pt idx="362">
                  <c:v>0.86621999999999988</c:v>
                </c:pt>
                <c:pt idx="363">
                  <c:v>0.95177999999999996</c:v>
                </c:pt>
                <c:pt idx="364">
                  <c:v>0.86472000000000004</c:v>
                </c:pt>
                <c:pt idx="365">
                  <c:v>0.75227999999999995</c:v>
                </c:pt>
                <c:pt idx="366">
                  <c:v>0.71028000000000002</c:v>
                </c:pt>
                <c:pt idx="367">
                  <c:v>0.83333999999999997</c:v>
                </c:pt>
                <c:pt idx="368">
                  <c:v>0.86075999999999997</c:v>
                </c:pt>
                <c:pt idx="369">
                  <c:v>0.82842000000000005</c:v>
                </c:pt>
                <c:pt idx="370">
                  <c:v>0.77664000000000011</c:v>
                </c:pt>
                <c:pt idx="371">
                  <c:v>0.81947999999999999</c:v>
                </c:pt>
                <c:pt idx="372">
                  <c:v>0.93335999999999986</c:v>
                </c:pt>
                <c:pt idx="373">
                  <c:v>0.83675999999999995</c:v>
                </c:pt>
                <c:pt idx="374">
                  <c:v>0.87503999999999993</c:v>
                </c:pt>
                <c:pt idx="375">
                  <c:v>0.90125999999999995</c:v>
                </c:pt>
                <c:pt idx="376">
                  <c:v>0.99996000000000007</c:v>
                </c:pt>
                <c:pt idx="377">
                  <c:v>0.7801800000000001</c:v>
                </c:pt>
              </c:numCache>
            </c:numRef>
          </c:yVal>
          <c:smooth val="1"/>
        </c:ser>
        <c:ser>
          <c:idx val="3"/>
          <c:order val="3"/>
          <c:tx>
            <c:v>ΣΧ. 10.2β</c:v>
          </c:tx>
          <c:spPr>
            <a:ln w="19050">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neo!$BS$583:$BS$619</c:f>
              <c:numCache>
                <c:formatCode>General</c:formatCode>
                <c:ptCount val="37"/>
                <c:pt idx="0">
                  <c:v>0.77946000000000004</c:v>
                </c:pt>
                <c:pt idx="1">
                  <c:v>0.93318000000000001</c:v>
                </c:pt>
                <c:pt idx="2">
                  <c:v>0.87209999999999999</c:v>
                </c:pt>
                <c:pt idx="3">
                  <c:v>0.80747999999999998</c:v>
                </c:pt>
                <c:pt idx="4">
                  <c:v>0.75851999999999997</c:v>
                </c:pt>
                <c:pt idx="5">
                  <c:v>0.72929999999999995</c:v>
                </c:pt>
                <c:pt idx="6">
                  <c:v>0.83208000000000004</c:v>
                </c:pt>
                <c:pt idx="7">
                  <c:v>0.76866000000000001</c:v>
                </c:pt>
                <c:pt idx="8">
                  <c:v>0.60702000000000012</c:v>
                </c:pt>
                <c:pt idx="9">
                  <c:v>0.81414000000000009</c:v>
                </c:pt>
                <c:pt idx="10">
                  <c:v>0.77634000000000003</c:v>
                </c:pt>
                <c:pt idx="11">
                  <c:v>0.77088000000000001</c:v>
                </c:pt>
                <c:pt idx="12">
                  <c:v>0.81864000000000003</c:v>
                </c:pt>
                <c:pt idx="13">
                  <c:v>0.79649999999999999</c:v>
                </c:pt>
                <c:pt idx="14">
                  <c:v>0.78312000000000004</c:v>
                </c:pt>
                <c:pt idx="15">
                  <c:v>0.75083999999999995</c:v>
                </c:pt>
                <c:pt idx="16">
                  <c:v>0.96677999999999997</c:v>
                </c:pt>
                <c:pt idx="17">
                  <c:v>0.81659999999999988</c:v>
                </c:pt>
                <c:pt idx="18">
                  <c:v>0.69684000000000001</c:v>
                </c:pt>
                <c:pt idx="19">
                  <c:v>0.60984000000000005</c:v>
                </c:pt>
                <c:pt idx="20">
                  <c:v>0.51419999999999999</c:v>
                </c:pt>
                <c:pt idx="21">
                  <c:v>0.22583999999999999</c:v>
                </c:pt>
                <c:pt idx="22">
                  <c:v>3.066E-2</c:v>
                </c:pt>
                <c:pt idx="23">
                  <c:v>0.27054</c:v>
                </c:pt>
                <c:pt idx="24">
                  <c:v>0.13686000000000001</c:v>
                </c:pt>
                <c:pt idx="25">
                  <c:v>0.26369999999999999</c:v>
                </c:pt>
                <c:pt idx="26">
                  <c:v>0.32634000000000002</c:v>
                </c:pt>
                <c:pt idx="27">
                  <c:v>0.60539999999999994</c:v>
                </c:pt>
                <c:pt idx="28">
                  <c:v>0.3654</c:v>
                </c:pt>
                <c:pt idx="29">
                  <c:v>0.50615999999999994</c:v>
                </c:pt>
                <c:pt idx="30">
                  <c:v>0.56657999999999997</c:v>
                </c:pt>
                <c:pt idx="31">
                  <c:v>0.34817999999999999</c:v>
                </c:pt>
                <c:pt idx="32">
                  <c:v>0.31337999999999999</c:v>
                </c:pt>
                <c:pt idx="33">
                  <c:v>0.59532000000000007</c:v>
                </c:pt>
                <c:pt idx="34">
                  <c:v>0.58242000000000005</c:v>
                </c:pt>
                <c:pt idx="35">
                  <c:v>0.76434000000000002</c:v>
                </c:pt>
                <c:pt idx="36">
                  <c:v>0.57984000000000002</c:v>
                </c:pt>
              </c:numCache>
            </c:numRef>
          </c:yVal>
          <c:smooth val="1"/>
        </c:ser>
        <c:ser>
          <c:idx val="4"/>
          <c:order val="4"/>
          <c:tx>
            <c:v>ΣΧ.10.2α-β-γ</c:v>
          </c:tx>
          <c:spPr>
            <a:ln w="15875">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neo!$BS$620:$BS$631</c:f>
              <c:numCache>
                <c:formatCode>General</c:formatCode>
                <c:ptCount val="12"/>
                <c:pt idx="0">
                  <c:v>0.64146000000000003</c:v>
                </c:pt>
                <c:pt idx="1">
                  <c:v>0.57347999999999999</c:v>
                </c:pt>
                <c:pt idx="2">
                  <c:v>0.66095999999999999</c:v>
                </c:pt>
                <c:pt idx="3">
                  <c:v>0.20705999999999999</c:v>
                </c:pt>
                <c:pt idx="4">
                  <c:v>0.47489999999999999</c:v>
                </c:pt>
                <c:pt idx="5">
                  <c:v>0.64380000000000004</c:v>
                </c:pt>
                <c:pt idx="6">
                  <c:v>0.62058000000000002</c:v>
                </c:pt>
                <c:pt idx="7">
                  <c:v>0.72126000000000001</c:v>
                </c:pt>
                <c:pt idx="8">
                  <c:v>0.74172000000000005</c:v>
                </c:pt>
                <c:pt idx="9">
                  <c:v>1.1099399999999999</c:v>
                </c:pt>
                <c:pt idx="10">
                  <c:v>0.39863999999999999</c:v>
                </c:pt>
                <c:pt idx="11">
                  <c:v>0.54264000000000001</c:v>
                </c:pt>
              </c:numCache>
            </c:numRef>
          </c:yVal>
          <c:smooth val="1"/>
        </c:ser>
        <c:ser>
          <c:idx val="5"/>
          <c:order val="5"/>
          <c:tx>
            <c:v>ΣΧ.10.2β-γ-10.3β-γ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neo!$BS$632:$BS$833</c:f>
              <c:numCache>
                <c:formatCode>General</c:formatCode>
                <c:ptCount val="201"/>
                <c:pt idx="0">
                  <c:v>0.49398000000000003</c:v>
                </c:pt>
                <c:pt idx="1">
                  <c:v>0.67704000000000009</c:v>
                </c:pt>
                <c:pt idx="2">
                  <c:v>0.73002</c:v>
                </c:pt>
                <c:pt idx="3">
                  <c:v>0.72833999999999988</c:v>
                </c:pt>
                <c:pt idx="4">
                  <c:v>0.65501999999999994</c:v>
                </c:pt>
                <c:pt idx="5">
                  <c:v>0.66149999999999998</c:v>
                </c:pt>
                <c:pt idx="6">
                  <c:v>0.68423999999999996</c:v>
                </c:pt>
                <c:pt idx="7">
                  <c:v>0.5877</c:v>
                </c:pt>
                <c:pt idx="8">
                  <c:v>0.57755999999999996</c:v>
                </c:pt>
                <c:pt idx="9">
                  <c:v>0.54365999999999992</c:v>
                </c:pt>
                <c:pt idx="10">
                  <c:v>0.57023999999999997</c:v>
                </c:pt>
                <c:pt idx="11">
                  <c:v>0.59916000000000014</c:v>
                </c:pt>
                <c:pt idx="12">
                  <c:v>0.26771999999999996</c:v>
                </c:pt>
                <c:pt idx="13">
                  <c:v>0.72096000000000005</c:v>
                </c:pt>
                <c:pt idx="14">
                  <c:v>0.72</c:v>
                </c:pt>
                <c:pt idx="15">
                  <c:v>0.96792000000000011</c:v>
                </c:pt>
                <c:pt idx="16">
                  <c:v>0.7077</c:v>
                </c:pt>
                <c:pt idx="17">
                  <c:v>0.73992000000000002</c:v>
                </c:pt>
                <c:pt idx="18">
                  <c:v>0.70217999999999992</c:v>
                </c:pt>
                <c:pt idx="19">
                  <c:v>0.65244000000000002</c:v>
                </c:pt>
                <c:pt idx="20">
                  <c:v>0.47502</c:v>
                </c:pt>
                <c:pt idx="21">
                  <c:v>0.32634000000000002</c:v>
                </c:pt>
                <c:pt idx="22">
                  <c:v>0.55974000000000002</c:v>
                </c:pt>
                <c:pt idx="23">
                  <c:v>0.69450000000000001</c:v>
                </c:pt>
                <c:pt idx="24">
                  <c:v>0.67655999999999994</c:v>
                </c:pt>
                <c:pt idx="25">
                  <c:v>0.57299999999999995</c:v>
                </c:pt>
                <c:pt idx="26">
                  <c:v>0.60407999999999995</c:v>
                </c:pt>
                <c:pt idx="27">
                  <c:v>0.37187999999999999</c:v>
                </c:pt>
                <c:pt idx="28">
                  <c:v>0.59550000000000003</c:v>
                </c:pt>
                <c:pt idx="29">
                  <c:v>0.82464000000000004</c:v>
                </c:pt>
                <c:pt idx="30">
                  <c:v>0.6900599999999999</c:v>
                </c:pt>
                <c:pt idx="31">
                  <c:v>0.68369999999999997</c:v>
                </c:pt>
                <c:pt idx="32">
                  <c:v>0.78449999999999998</c:v>
                </c:pt>
                <c:pt idx="33">
                  <c:v>0.63929999999999998</c:v>
                </c:pt>
                <c:pt idx="34">
                  <c:v>0.69911999999999996</c:v>
                </c:pt>
                <c:pt idx="35">
                  <c:v>0.28721999999999998</c:v>
                </c:pt>
                <c:pt idx="36">
                  <c:v>0.46679999999999999</c:v>
                </c:pt>
                <c:pt idx="37">
                  <c:v>0.61902000000000001</c:v>
                </c:pt>
                <c:pt idx="38">
                  <c:v>0.54612000000000005</c:v>
                </c:pt>
                <c:pt idx="39">
                  <c:v>0.20111999999999999</c:v>
                </c:pt>
                <c:pt idx="40">
                  <c:v>0.52079999999999993</c:v>
                </c:pt>
                <c:pt idx="41">
                  <c:v>0.65639999999999998</c:v>
                </c:pt>
                <c:pt idx="42">
                  <c:v>0.72581999999999991</c:v>
                </c:pt>
                <c:pt idx="43">
                  <c:v>0.55823999999999996</c:v>
                </c:pt>
                <c:pt idx="44">
                  <c:v>0.73002</c:v>
                </c:pt>
                <c:pt idx="45">
                  <c:v>0.70032000000000005</c:v>
                </c:pt>
                <c:pt idx="46">
                  <c:v>0.46500000000000002</c:v>
                </c:pt>
                <c:pt idx="47">
                  <c:v>0.67193999999999998</c:v>
                </c:pt>
                <c:pt idx="48">
                  <c:v>0.69599999999999995</c:v>
                </c:pt>
                <c:pt idx="49">
                  <c:v>0.7026</c:v>
                </c:pt>
                <c:pt idx="50">
                  <c:v>0.67865999999999993</c:v>
                </c:pt>
                <c:pt idx="51">
                  <c:v>0.63900000000000001</c:v>
                </c:pt>
                <c:pt idx="52">
                  <c:v>0.73458000000000001</c:v>
                </c:pt>
                <c:pt idx="53">
                  <c:v>0.56844000000000006</c:v>
                </c:pt>
                <c:pt idx="54">
                  <c:v>0.68988000000000005</c:v>
                </c:pt>
                <c:pt idx="55">
                  <c:v>0.73626000000000003</c:v>
                </c:pt>
                <c:pt idx="56">
                  <c:v>0.61080000000000001</c:v>
                </c:pt>
                <c:pt idx="57">
                  <c:v>0.61463999999999996</c:v>
                </c:pt>
                <c:pt idx="58">
                  <c:v>0.66965999999999992</c:v>
                </c:pt>
                <c:pt idx="59">
                  <c:v>0.62597999999999998</c:v>
                </c:pt>
                <c:pt idx="60">
                  <c:v>0.66558000000000006</c:v>
                </c:pt>
                <c:pt idx="61">
                  <c:v>0.65255999999999992</c:v>
                </c:pt>
                <c:pt idx="62">
                  <c:v>0.74873999999999996</c:v>
                </c:pt>
                <c:pt idx="63">
                  <c:v>0.63785999999999998</c:v>
                </c:pt>
                <c:pt idx="64">
                  <c:v>0.67859999999999998</c:v>
                </c:pt>
                <c:pt idx="65">
                  <c:v>0.62927999999999995</c:v>
                </c:pt>
                <c:pt idx="66">
                  <c:v>0.71831999999999996</c:v>
                </c:pt>
                <c:pt idx="67">
                  <c:v>0.64746000000000004</c:v>
                </c:pt>
                <c:pt idx="68">
                  <c:v>0.64601999999999993</c:v>
                </c:pt>
                <c:pt idx="69">
                  <c:v>0.55079999999999996</c:v>
                </c:pt>
                <c:pt idx="70">
                  <c:v>0.60036</c:v>
                </c:pt>
                <c:pt idx="71">
                  <c:v>0.63426000000000005</c:v>
                </c:pt>
                <c:pt idx="72">
                  <c:v>0.70710000000000006</c:v>
                </c:pt>
                <c:pt idx="73">
                  <c:v>0.66306000000000009</c:v>
                </c:pt>
                <c:pt idx="74">
                  <c:v>0.73685999999999996</c:v>
                </c:pt>
                <c:pt idx="75">
                  <c:v>0.61643999999999999</c:v>
                </c:pt>
                <c:pt idx="76">
                  <c:v>0.82487999999999995</c:v>
                </c:pt>
                <c:pt idx="77">
                  <c:v>0.59255999999999998</c:v>
                </c:pt>
                <c:pt idx="78">
                  <c:v>0.58505999999999991</c:v>
                </c:pt>
                <c:pt idx="79">
                  <c:v>0.67200000000000004</c:v>
                </c:pt>
                <c:pt idx="80">
                  <c:v>0.67577999999999994</c:v>
                </c:pt>
                <c:pt idx="81">
                  <c:v>0.60941999999999996</c:v>
                </c:pt>
                <c:pt idx="82">
                  <c:v>0.65213999999999994</c:v>
                </c:pt>
                <c:pt idx="83">
                  <c:v>0.63</c:v>
                </c:pt>
                <c:pt idx="84">
                  <c:v>0.65646000000000004</c:v>
                </c:pt>
                <c:pt idx="85">
                  <c:v>0.65501999999999994</c:v>
                </c:pt>
                <c:pt idx="86">
                  <c:v>0.60719999999999996</c:v>
                </c:pt>
                <c:pt idx="87">
                  <c:v>0.12227999999999999</c:v>
                </c:pt>
                <c:pt idx="88">
                  <c:v>0.52715999999999996</c:v>
                </c:pt>
                <c:pt idx="89">
                  <c:v>0.58187999999999995</c:v>
                </c:pt>
                <c:pt idx="90">
                  <c:v>0.64403999999999995</c:v>
                </c:pt>
                <c:pt idx="91">
                  <c:v>0.66036000000000006</c:v>
                </c:pt>
                <c:pt idx="92">
                  <c:v>0.66791999999999996</c:v>
                </c:pt>
                <c:pt idx="93">
                  <c:v>0.65783999999999998</c:v>
                </c:pt>
                <c:pt idx="94">
                  <c:v>0.63863999999999999</c:v>
                </c:pt>
                <c:pt idx="95">
                  <c:v>0.75990000000000002</c:v>
                </c:pt>
                <c:pt idx="96">
                  <c:v>0.7611</c:v>
                </c:pt>
                <c:pt idx="97">
                  <c:v>0.63551999999999997</c:v>
                </c:pt>
                <c:pt idx="98">
                  <c:v>0.68171999999999999</c:v>
                </c:pt>
                <c:pt idx="99">
                  <c:v>0.61217999999999995</c:v>
                </c:pt>
                <c:pt idx="100">
                  <c:v>1.2869999999999999</c:v>
                </c:pt>
                <c:pt idx="101">
                  <c:v>0.61481999999999992</c:v>
                </c:pt>
                <c:pt idx="102">
                  <c:v>0.47543999999999997</c:v>
                </c:pt>
                <c:pt idx="103">
                  <c:v>0.44375999999999999</c:v>
                </c:pt>
                <c:pt idx="104">
                  <c:v>0.65045999999999993</c:v>
                </c:pt>
                <c:pt idx="105">
                  <c:v>0.73038000000000003</c:v>
                </c:pt>
                <c:pt idx="106">
                  <c:v>0.73727999999999994</c:v>
                </c:pt>
                <c:pt idx="107">
                  <c:v>0.58907999999999994</c:v>
                </c:pt>
                <c:pt idx="108">
                  <c:v>0.63126000000000004</c:v>
                </c:pt>
                <c:pt idx="109">
                  <c:v>0.64854000000000001</c:v>
                </c:pt>
                <c:pt idx="110">
                  <c:v>0.50159999999999993</c:v>
                </c:pt>
                <c:pt idx="111">
                  <c:v>0.18215999999999999</c:v>
                </c:pt>
                <c:pt idx="112">
                  <c:v>0.72762000000000004</c:v>
                </c:pt>
                <c:pt idx="113">
                  <c:v>0.69989999999999997</c:v>
                </c:pt>
                <c:pt idx="114">
                  <c:v>0.66270000000000007</c:v>
                </c:pt>
                <c:pt idx="115">
                  <c:v>0.69287999999999994</c:v>
                </c:pt>
                <c:pt idx="116">
                  <c:v>0.51479999999999992</c:v>
                </c:pt>
                <c:pt idx="117">
                  <c:v>0.61434</c:v>
                </c:pt>
                <c:pt idx="118">
                  <c:v>0.64146000000000003</c:v>
                </c:pt>
                <c:pt idx="119">
                  <c:v>0.79212000000000005</c:v>
                </c:pt>
                <c:pt idx="120">
                  <c:v>0.621</c:v>
                </c:pt>
                <c:pt idx="121">
                  <c:v>0.35010000000000002</c:v>
                </c:pt>
                <c:pt idx="122">
                  <c:v>0.54396</c:v>
                </c:pt>
                <c:pt idx="123">
                  <c:v>0.62778</c:v>
                </c:pt>
                <c:pt idx="124">
                  <c:v>0.60636000000000001</c:v>
                </c:pt>
                <c:pt idx="125">
                  <c:v>0.61505999999999994</c:v>
                </c:pt>
                <c:pt idx="126">
                  <c:v>0.73217999999999994</c:v>
                </c:pt>
                <c:pt idx="127">
                  <c:v>0.65867999999999993</c:v>
                </c:pt>
                <c:pt idx="128">
                  <c:v>0.83753999999999995</c:v>
                </c:pt>
                <c:pt idx="129">
                  <c:v>0.68729999999999991</c:v>
                </c:pt>
                <c:pt idx="130">
                  <c:v>0.7009200000000001</c:v>
                </c:pt>
                <c:pt idx="131">
                  <c:v>0.80981999999999998</c:v>
                </c:pt>
                <c:pt idx="132">
                  <c:v>0.59148000000000001</c:v>
                </c:pt>
                <c:pt idx="133">
                  <c:v>0.64554</c:v>
                </c:pt>
                <c:pt idx="134">
                  <c:v>0.61878000000000011</c:v>
                </c:pt>
                <c:pt idx="135">
                  <c:v>0.66168000000000005</c:v>
                </c:pt>
                <c:pt idx="136">
                  <c:v>0.67943999999999993</c:v>
                </c:pt>
                <c:pt idx="137">
                  <c:v>0.67541999999999991</c:v>
                </c:pt>
                <c:pt idx="138">
                  <c:v>0.66797999999999991</c:v>
                </c:pt>
                <c:pt idx="139">
                  <c:v>0.72306000000000004</c:v>
                </c:pt>
                <c:pt idx="140">
                  <c:v>0.67218</c:v>
                </c:pt>
                <c:pt idx="141">
                  <c:v>0.68646000000000007</c:v>
                </c:pt>
                <c:pt idx="142">
                  <c:v>0.73920000000000008</c:v>
                </c:pt>
                <c:pt idx="143">
                  <c:v>0.72096000000000005</c:v>
                </c:pt>
                <c:pt idx="144">
                  <c:v>0.72611999999999999</c:v>
                </c:pt>
                <c:pt idx="145">
                  <c:v>0.58931999999999995</c:v>
                </c:pt>
                <c:pt idx="146">
                  <c:v>0.71556000000000008</c:v>
                </c:pt>
                <c:pt idx="147">
                  <c:v>0.68393999999999999</c:v>
                </c:pt>
                <c:pt idx="148">
                  <c:v>0.63827999999999996</c:v>
                </c:pt>
                <c:pt idx="149">
                  <c:v>0.65310000000000001</c:v>
                </c:pt>
                <c:pt idx="150">
                  <c:v>0.68484</c:v>
                </c:pt>
                <c:pt idx="151">
                  <c:v>0.62003999999999992</c:v>
                </c:pt>
                <c:pt idx="152">
                  <c:v>0.6321</c:v>
                </c:pt>
                <c:pt idx="153">
                  <c:v>0.56795999999999991</c:v>
                </c:pt>
                <c:pt idx="154">
                  <c:v>0.64668000000000003</c:v>
                </c:pt>
                <c:pt idx="155">
                  <c:v>0.73338000000000003</c:v>
                </c:pt>
                <c:pt idx="156">
                  <c:v>0.31602000000000002</c:v>
                </c:pt>
                <c:pt idx="157">
                  <c:v>0.56123999999999996</c:v>
                </c:pt>
                <c:pt idx="158">
                  <c:v>0.64139999999999997</c:v>
                </c:pt>
                <c:pt idx="159">
                  <c:v>0.30924000000000001</c:v>
                </c:pt>
                <c:pt idx="160">
                  <c:v>0.68100000000000005</c:v>
                </c:pt>
                <c:pt idx="161">
                  <c:v>0.70206000000000002</c:v>
                </c:pt>
                <c:pt idx="162">
                  <c:v>0.66534000000000004</c:v>
                </c:pt>
                <c:pt idx="163">
                  <c:v>0.34782000000000002</c:v>
                </c:pt>
                <c:pt idx="164">
                  <c:v>0.41070000000000001</c:v>
                </c:pt>
                <c:pt idx="165">
                  <c:v>0.69168000000000007</c:v>
                </c:pt>
                <c:pt idx="166">
                  <c:v>0.65651999999999999</c:v>
                </c:pt>
                <c:pt idx="167">
                  <c:v>0.70422000000000007</c:v>
                </c:pt>
                <c:pt idx="168">
                  <c:v>0.67878000000000005</c:v>
                </c:pt>
                <c:pt idx="169">
                  <c:v>0.63137999999999994</c:v>
                </c:pt>
                <c:pt idx="170">
                  <c:v>0.51755999999999991</c:v>
                </c:pt>
                <c:pt idx="171">
                  <c:v>0.65268000000000004</c:v>
                </c:pt>
                <c:pt idx="172">
                  <c:v>0.71460000000000001</c:v>
                </c:pt>
                <c:pt idx="173">
                  <c:v>0.72606000000000004</c:v>
                </c:pt>
                <c:pt idx="174">
                  <c:v>0.63785999999999998</c:v>
                </c:pt>
                <c:pt idx="175">
                  <c:v>0.65615999999999997</c:v>
                </c:pt>
                <c:pt idx="176">
                  <c:v>0.64824000000000004</c:v>
                </c:pt>
                <c:pt idx="177">
                  <c:v>0.57935999999999999</c:v>
                </c:pt>
                <c:pt idx="178">
                  <c:v>0.64319999999999999</c:v>
                </c:pt>
                <c:pt idx="179">
                  <c:v>0.65783999999999998</c:v>
                </c:pt>
                <c:pt idx="180">
                  <c:v>0.67115999999999998</c:v>
                </c:pt>
                <c:pt idx="181">
                  <c:v>0.64422000000000001</c:v>
                </c:pt>
                <c:pt idx="182">
                  <c:v>0.71693999999999991</c:v>
                </c:pt>
                <c:pt idx="183">
                  <c:v>0.6048</c:v>
                </c:pt>
                <c:pt idx="184">
                  <c:v>0.69101999999999997</c:v>
                </c:pt>
                <c:pt idx="185">
                  <c:v>0.68058000000000007</c:v>
                </c:pt>
                <c:pt idx="186">
                  <c:v>0.64398</c:v>
                </c:pt>
                <c:pt idx="187">
                  <c:v>0.69677999999999995</c:v>
                </c:pt>
                <c:pt idx="188">
                  <c:v>0.78300000000000003</c:v>
                </c:pt>
                <c:pt idx="189">
                  <c:v>0.67356000000000005</c:v>
                </c:pt>
                <c:pt idx="190">
                  <c:v>0.68688000000000005</c:v>
                </c:pt>
                <c:pt idx="191">
                  <c:v>0.70967999999999998</c:v>
                </c:pt>
                <c:pt idx="192">
                  <c:v>0.6115799999999999</c:v>
                </c:pt>
                <c:pt idx="193">
                  <c:v>0.66257999999999995</c:v>
                </c:pt>
                <c:pt idx="194">
                  <c:v>0.67469999999999997</c:v>
                </c:pt>
                <c:pt idx="195">
                  <c:v>0.54071999999999998</c:v>
                </c:pt>
                <c:pt idx="196">
                  <c:v>0.5920200000000001</c:v>
                </c:pt>
                <c:pt idx="197">
                  <c:v>0.53310000000000002</c:v>
                </c:pt>
                <c:pt idx="198">
                  <c:v>0.62651999999999997</c:v>
                </c:pt>
                <c:pt idx="199">
                  <c:v>0.65327999999999997</c:v>
                </c:pt>
                <c:pt idx="200">
                  <c:v>0.6633</c:v>
                </c:pt>
              </c:numCache>
            </c:numRef>
          </c:yVal>
          <c:smooth val="1"/>
        </c:ser>
        <c:ser>
          <c:idx val="6"/>
          <c:order val="6"/>
          <c:tx>
            <c:v>ΣΧ. 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neo!$BS$834:$BS$878</c:f>
              <c:numCache>
                <c:formatCode>General</c:formatCode>
                <c:ptCount val="45"/>
                <c:pt idx="0">
                  <c:v>0.6009000000000001</c:v>
                </c:pt>
                <c:pt idx="1">
                  <c:v>0.39401999999999998</c:v>
                </c:pt>
                <c:pt idx="2">
                  <c:v>0.71693999999999991</c:v>
                </c:pt>
                <c:pt idx="3">
                  <c:v>0.62351999999999996</c:v>
                </c:pt>
                <c:pt idx="4">
                  <c:v>0.62285999999999997</c:v>
                </c:pt>
                <c:pt idx="5">
                  <c:v>0.40842000000000001</c:v>
                </c:pt>
                <c:pt idx="6">
                  <c:v>0.46967999999999999</c:v>
                </c:pt>
                <c:pt idx="7">
                  <c:v>0.64188000000000001</c:v>
                </c:pt>
                <c:pt idx="8">
                  <c:v>0.71405999999999992</c:v>
                </c:pt>
                <c:pt idx="9">
                  <c:v>0.69666000000000006</c:v>
                </c:pt>
                <c:pt idx="10">
                  <c:v>0.72899999999999998</c:v>
                </c:pt>
                <c:pt idx="11">
                  <c:v>0.61931999999999998</c:v>
                </c:pt>
                <c:pt idx="12">
                  <c:v>0.58116000000000001</c:v>
                </c:pt>
                <c:pt idx="13">
                  <c:v>0.26538</c:v>
                </c:pt>
                <c:pt idx="14">
                  <c:v>0.67907999999999991</c:v>
                </c:pt>
                <c:pt idx="15">
                  <c:v>0.66959999999999997</c:v>
                </c:pt>
                <c:pt idx="16">
                  <c:v>0.91974</c:v>
                </c:pt>
                <c:pt idx="17">
                  <c:v>0.30257999999999996</c:v>
                </c:pt>
                <c:pt idx="18">
                  <c:v>0.69210000000000005</c:v>
                </c:pt>
                <c:pt idx="19">
                  <c:v>0.50742000000000009</c:v>
                </c:pt>
                <c:pt idx="20">
                  <c:v>4.9079999999999999E-2</c:v>
                </c:pt>
                <c:pt idx="21">
                  <c:v>0.6004799999999999</c:v>
                </c:pt>
                <c:pt idx="22">
                  <c:v>0.68340000000000012</c:v>
                </c:pt>
                <c:pt idx="23">
                  <c:v>0.6464399999999999</c:v>
                </c:pt>
                <c:pt idx="24">
                  <c:v>0.66840000000000011</c:v>
                </c:pt>
                <c:pt idx="25">
                  <c:v>0.55103999999999997</c:v>
                </c:pt>
                <c:pt idx="26">
                  <c:v>0.70308000000000004</c:v>
                </c:pt>
                <c:pt idx="27">
                  <c:v>0.58398000000000005</c:v>
                </c:pt>
                <c:pt idx="28">
                  <c:v>0.73799999999999999</c:v>
                </c:pt>
                <c:pt idx="29">
                  <c:v>0.64212000000000002</c:v>
                </c:pt>
                <c:pt idx="30">
                  <c:v>0.36384000000000005</c:v>
                </c:pt>
                <c:pt idx="31">
                  <c:v>0.61907999999999996</c:v>
                </c:pt>
                <c:pt idx="32">
                  <c:v>0.54989999999999994</c:v>
                </c:pt>
                <c:pt idx="33">
                  <c:v>0.69270000000000009</c:v>
                </c:pt>
                <c:pt idx="34">
                  <c:v>0.61121999999999987</c:v>
                </c:pt>
                <c:pt idx="35">
                  <c:v>0.56850000000000001</c:v>
                </c:pt>
                <c:pt idx="36">
                  <c:v>0.69989999999999997</c:v>
                </c:pt>
                <c:pt idx="37">
                  <c:v>0.71645999999999999</c:v>
                </c:pt>
                <c:pt idx="38">
                  <c:v>0.7045800000000001</c:v>
                </c:pt>
                <c:pt idx="39">
                  <c:v>0.76956000000000002</c:v>
                </c:pt>
                <c:pt idx="40">
                  <c:v>0.68147999999999997</c:v>
                </c:pt>
                <c:pt idx="41">
                  <c:v>0.46500000000000002</c:v>
                </c:pt>
                <c:pt idx="42">
                  <c:v>0.64985999999999999</c:v>
                </c:pt>
                <c:pt idx="43">
                  <c:v>0.74333999999999989</c:v>
                </c:pt>
                <c:pt idx="44">
                  <c:v>0.83262000000000003</c:v>
                </c:pt>
              </c:numCache>
            </c:numRef>
          </c:yVal>
          <c:smooth val="1"/>
        </c:ser>
        <c:ser>
          <c:idx val="7"/>
          <c:order val="7"/>
          <c:tx>
            <c:v>ΣΧ. 9.2α-β-γ</c:v>
          </c:tx>
          <c:spPr>
            <a:ln w="19050">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neo!$BS$879:$BS$1007</c:f>
              <c:numCache>
                <c:formatCode>General</c:formatCode>
                <c:ptCount val="129"/>
                <c:pt idx="0">
                  <c:v>0.76566000000000001</c:v>
                </c:pt>
                <c:pt idx="1">
                  <c:v>0.59520000000000006</c:v>
                </c:pt>
                <c:pt idx="2">
                  <c:v>0.47214</c:v>
                </c:pt>
                <c:pt idx="3">
                  <c:v>0.58926000000000001</c:v>
                </c:pt>
                <c:pt idx="4">
                  <c:v>0.58386000000000005</c:v>
                </c:pt>
                <c:pt idx="5">
                  <c:v>0.29160000000000003</c:v>
                </c:pt>
                <c:pt idx="6">
                  <c:v>0.41531999999999997</c:v>
                </c:pt>
                <c:pt idx="7">
                  <c:v>0.68213999999999997</c:v>
                </c:pt>
                <c:pt idx="8">
                  <c:v>0.2697</c:v>
                </c:pt>
                <c:pt idx="9">
                  <c:v>0.59981999999999991</c:v>
                </c:pt>
                <c:pt idx="10">
                  <c:v>0.64476</c:v>
                </c:pt>
                <c:pt idx="11">
                  <c:v>0.57786000000000004</c:v>
                </c:pt>
                <c:pt idx="12">
                  <c:v>0.77412000000000003</c:v>
                </c:pt>
                <c:pt idx="13">
                  <c:v>0.72275999999999996</c:v>
                </c:pt>
                <c:pt idx="14">
                  <c:v>0.66371999999999987</c:v>
                </c:pt>
                <c:pt idx="15">
                  <c:v>0.69696000000000002</c:v>
                </c:pt>
                <c:pt idx="16">
                  <c:v>0.68400000000000005</c:v>
                </c:pt>
                <c:pt idx="17">
                  <c:v>0.73835999999999991</c:v>
                </c:pt>
                <c:pt idx="18">
                  <c:v>0.64715999999999996</c:v>
                </c:pt>
                <c:pt idx="19">
                  <c:v>0.51612000000000002</c:v>
                </c:pt>
                <c:pt idx="20">
                  <c:v>0.71244000000000007</c:v>
                </c:pt>
                <c:pt idx="21">
                  <c:v>0.71496000000000004</c:v>
                </c:pt>
                <c:pt idx="22">
                  <c:v>0.89076</c:v>
                </c:pt>
                <c:pt idx="23">
                  <c:v>0.70643999999999996</c:v>
                </c:pt>
                <c:pt idx="24">
                  <c:v>0.5321999999999999</c:v>
                </c:pt>
                <c:pt idx="25">
                  <c:v>0.69264000000000003</c:v>
                </c:pt>
                <c:pt idx="26">
                  <c:v>0.69989999999999997</c:v>
                </c:pt>
                <c:pt idx="27">
                  <c:v>0.7009200000000001</c:v>
                </c:pt>
                <c:pt idx="28">
                  <c:v>0.51066</c:v>
                </c:pt>
                <c:pt idx="29">
                  <c:v>0.73518000000000006</c:v>
                </c:pt>
                <c:pt idx="30">
                  <c:v>0.41874</c:v>
                </c:pt>
                <c:pt idx="31">
                  <c:v>0.28098000000000001</c:v>
                </c:pt>
                <c:pt idx="32">
                  <c:v>0.65579999999999994</c:v>
                </c:pt>
                <c:pt idx="33">
                  <c:v>0.7019399999999999</c:v>
                </c:pt>
                <c:pt idx="34">
                  <c:v>0.72329999999999994</c:v>
                </c:pt>
                <c:pt idx="35">
                  <c:v>0.753</c:v>
                </c:pt>
                <c:pt idx="36">
                  <c:v>0.72954000000000008</c:v>
                </c:pt>
                <c:pt idx="37">
                  <c:v>0.75941999999999998</c:v>
                </c:pt>
                <c:pt idx="38">
                  <c:v>0.68568000000000007</c:v>
                </c:pt>
                <c:pt idx="39">
                  <c:v>0.71610000000000007</c:v>
                </c:pt>
                <c:pt idx="40">
                  <c:v>0.74454000000000009</c:v>
                </c:pt>
                <c:pt idx="41">
                  <c:v>0.50940000000000007</c:v>
                </c:pt>
                <c:pt idx="42">
                  <c:v>0.67577999999999994</c:v>
                </c:pt>
                <c:pt idx="43">
                  <c:v>0.73914000000000013</c:v>
                </c:pt>
                <c:pt idx="44">
                  <c:v>0.66065999999999991</c:v>
                </c:pt>
                <c:pt idx="45">
                  <c:v>0.66257999999999995</c:v>
                </c:pt>
                <c:pt idx="46">
                  <c:v>0.65136000000000005</c:v>
                </c:pt>
                <c:pt idx="47">
                  <c:v>0.44195999999999996</c:v>
                </c:pt>
                <c:pt idx="48">
                  <c:v>0.40799999999999997</c:v>
                </c:pt>
                <c:pt idx="49">
                  <c:v>0.56628000000000012</c:v>
                </c:pt>
                <c:pt idx="50">
                  <c:v>0.50249999999999995</c:v>
                </c:pt>
                <c:pt idx="51">
                  <c:v>0.67098000000000002</c:v>
                </c:pt>
                <c:pt idx="52">
                  <c:v>0.21546000000000001</c:v>
                </c:pt>
                <c:pt idx="53">
                  <c:v>0.81210000000000004</c:v>
                </c:pt>
                <c:pt idx="54">
                  <c:v>0.67577999999999994</c:v>
                </c:pt>
                <c:pt idx="55">
                  <c:v>0.40877999999999998</c:v>
                </c:pt>
                <c:pt idx="56">
                  <c:v>0.64536000000000004</c:v>
                </c:pt>
                <c:pt idx="57">
                  <c:v>0.53837999999999997</c:v>
                </c:pt>
                <c:pt idx="58">
                  <c:v>0.66060000000000008</c:v>
                </c:pt>
                <c:pt idx="59">
                  <c:v>0.8287199999999999</c:v>
                </c:pt>
                <c:pt idx="60">
                  <c:v>0.64157999999999993</c:v>
                </c:pt>
                <c:pt idx="61">
                  <c:v>0.59550000000000003</c:v>
                </c:pt>
                <c:pt idx="62">
                  <c:v>0.81108000000000002</c:v>
                </c:pt>
                <c:pt idx="63">
                  <c:v>0.70871999999999991</c:v>
                </c:pt>
                <c:pt idx="64">
                  <c:v>0.7115999999999999</c:v>
                </c:pt>
                <c:pt idx="65">
                  <c:v>0.77400000000000002</c:v>
                </c:pt>
                <c:pt idx="66">
                  <c:v>1.1297999999999999</c:v>
                </c:pt>
                <c:pt idx="67">
                  <c:v>0.62393999999999994</c:v>
                </c:pt>
                <c:pt idx="68">
                  <c:v>0.62009999999999998</c:v>
                </c:pt>
                <c:pt idx="69">
                  <c:v>0.65891999999999995</c:v>
                </c:pt>
                <c:pt idx="70">
                  <c:v>0.76097999999999999</c:v>
                </c:pt>
                <c:pt idx="71">
                  <c:v>0.67367999999999995</c:v>
                </c:pt>
                <c:pt idx="72">
                  <c:v>0.78510000000000002</c:v>
                </c:pt>
                <c:pt idx="73">
                  <c:v>0.5915999999999999</c:v>
                </c:pt>
                <c:pt idx="74">
                  <c:v>0.69096000000000002</c:v>
                </c:pt>
                <c:pt idx="75">
                  <c:v>0.72318000000000005</c:v>
                </c:pt>
                <c:pt idx="76">
                  <c:v>0.69887999999999995</c:v>
                </c:pt>
                <c:pt idx="77">
                  <c:v>0.69791999999999998</c:v>
                </c:pt>
                <c:pt idx="78">
                  <c:v>0.72065999999999997</c:v>
                </c:pt>
                <c:pt idx="79">
                  <c:v>0.77729999999999999</c:v>
                </c:pt>
                <c:pt idx="80">
                  <c:v>0.62153999999999998</c:v>
                </c:pt>
                <c:pt idx="81">
                  <c:v>0.75191999999999992</c:v>
                </c:pt>
                <c:pt idx="82">
                  <c:v>0.43974000000000002</c:v>
                </c:pt>
                <c:pt idx="83">
                  <c:v>0.55914000000000008</c:v>
                </c:pt>
                <c:pt idx="84">
                  <c:v>0.63053999999999999</c:v>
                </c:pt>
                <c:pt idx="85">
                  <c:v>0.64649999999999996</c:v>
                </c:pt>
                <c:pt idx="86">
                  <c:v>0.60299999999999998</c:v>
                </c:pt>
                <c:pt idx="87">
                  <c:v>0.46698000000000001</c:v>
                </c:pt>
                <c:pt idx="88">
                  <c:v>0.68585999999999991</c:v>
                </c:pt>
                <c:pt idx="89">
                  <c:v>0.70650000000000002</c:v>
                </c:pt>
                <c:pt idx="90">
                  <c:v>0.80177999999999994</c:v>
                </c:pt>
                <c:pt idx="91">
                  <c:v>0.79446000000000006</c:v>
                </c:pt>
                <c:pt idx="92">
                  <c:v>0.68789999999999996</c:v>
                </c:pt>
                <c:pt idx="93">
                  <c:v>0.63666000000000011</c:v>
                </c:pt>
                <c:pt idx="94">
                  <c:v>0.52866000000000002</c:v>
                </c:pt>
                <c:pt idx="95">
                  <c:v>0.72563999999999995</c:v>
                </c:pt>
                <c:pt idx="96">
                  <c:v>0.57510000000000006</c:v>
                </c:pt>
                <c:pt idx="97">
                  <c:v>0.58613999999999999</c:v>
                </c:pt>
                <c:pt idx="98">
                  <c:v>0.68867999999999996</c:v>
                </c:pt>
                <c:pt idx="99">
                  <c:v>0.61014000000000002</c:v>
                </c:pt>
                <c:pt idx="100">
                  <c:v>0.61829999999999996</c:v>
                </c:pt>
                <c:pt idx="101">
                  <c:v>0.58013999999999999</c:v>
                </c:pt>
                <c:pt idx="102">
                  <c:v>0.58494000000000002</c:v>
                </c:pt>
                <c:pt idx="103">
                  <c:v>0.5323199999999999</c:v>
                </c:pt>
                <c:pt idx="104">
                  <c:v>0.52313999999999994</c:v>
                </c:pt>
                <c:pt idx="105">
                  <c:v>0.60204000000000013</c:v>
                </c:pt>
                <c:pt idx="106">
                  <c:v>0.68513999999999997</c:v>
                </c:pt>
                <c:pt idx="107">
                  <c:v>0.64500000000000002</c:v>
                </c:pt>
                <c:pt idx="108">
                  <c:v>0.48690000000000005</c:v>
                </c:pt>
                <c:pt idx="109">
                  <c:v>0.56994</c:v>
                </c:pt>
                <c:pt idx="110">
                  <c:v>0.65273999999999999</c:v>
                </c:pt>
                <c:pt idx="111">
                  <c:v>0.64452000000000009</c:v>
                </c:pt>
                <c:pt idx="112">
                  <c:v>0.71268000000000009</c:v>
                </c:pt>
                <c:pt idx="113">
                  <c:v>0.40050000000000002</c:v>
                </c:pt>
                <c:pt idx="114">
                  <c:v>0.47423999999999999</c:v>
                </c:pt>
                <c:pt idx="115">
                  <c:v>0.71153999999999995</c:v>
                </c:pt>
                <c:pt idx="116">
                  <c:v>0.26232</c:v>
                </c:pt>
                <c:pt idx="117">
                  <c:v>0.68909999999999993</c:v>
                </c:pt>
                <c:pt idx="118">
                  <c:v>0.69335999999999987</c:v>
                </c:pt>
                <c:pt idx="119">
                  <c:v>0.68454000000000004</c:v>
                </c:pt>
                <c:pt idx="120">
                  <c:v>0.65184000000000009</c:v>
                </c:pt>
                <c:pt idx="121">
                  <c:v>0.6412199999999999</c:v>
                </c:pt>
                <c:pt idx="122">
                  <c:v>0.66149999999999998</c:v>
                </c:pt>
                <c:pt idx="123">
                  <c:v>0.6671999999999999</c:v>
                </c:pt>
                <c:pt idx="124">
                  <c:v>0.49325999999999998</c:v>
                </c:pt>
                <c:pt idx="125">
                  <c:v>0.51617999999999997</c:v>
                </c:pt>
                <c:pt idx="126">
                  <c:v>0.60431999999999997</c:v>
                </c:pt>
                <c:pt idx="127">
                  <c:v>0.68729999999999991</c:v>
                </c:pt>
                <c:pt idx="128">
                  <c:v>0.64878000000000013</c:v>
                </c:pt>
              </c:numCache>
            </c:numRef>
          </c:yVal>
          <c:smooth val="1"/>
        </c:ser>
        <c:dLbls>
          <c:showLegendKey val="0"/>
          <c:showVal val="0"/>
          <c:showCatName val="0"/>
          <c:showSerName val="0"/>
          <c:showPercent val="0"/>
          <c:showBubbleSize val="0"/>
        </c:dLbls>
        <c:axId val="289796992"/>
        <c:axId val="289802088"/>
      </c:scatterChart>
      <c:valAx>
        <c:axId val="289796992"/>
        <c:scaling>
          <c:orientation val="minMax"/>
          <c:max val="15100"/>
          <c:min val="13300"/>
        </c:scaling>
        <c:delete val="0"/>
        <c:axPos val="b"/>
        <c:majorGridlines>
          <c:spPr>
            <a:ln w="15875">
              <a:solidFill>
                <a:schemeClr val="tx1"/>
              </a:solidFill>
              <a:prstDash val="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a:latin typeface="Arial" pitchFamily="34" charset="0"/>
                    <a:cs typeface="Arial" pitchFamily="34" charset="0"/>
                  </a:rPr>
                  <a:t>(m</a:t>
                </a:r>
                <a:r>
                  <a:rPr lang="en-US" sz="1600" dirty="0"/>
                  <a:t>)</a:t>
                </a:r>
                <a:endParaRPr lang="el-GR" sz="1600" dirty="0"/>
              </a:p>
            </c:rich>
          </c:tx>
          <c:layout>
            <c:manualLayout>
              <c:xMode val="edge"/>
              <c:yMode val="edge"/>
              <c:x val="0.40233535044230584"/>
              <c:y val="0.93121557373177366"/>
            </c:manualLayout>
          </c:layout>
          <c:overlay val="0"/>
        </c:title>
        <c:numFmt formatCode="0" sourceLinked="1"/>
        <c:majorTickMark val="out"/>
        <c:minorTickMark val="none"/>
        <c:tickLblPos val="nextTo"/>
        <c:crossAx val="289802088"/>
        <c:crosses val="autoZero"/>
        <c:crossBetween val="midCat"/>
        <c:majorUnit val="500"/>
      </c:valAx>
      <c:valAx>
        <c:axId val="289802088"/>
        <c:scaling>
          <c:orientation val="minMax"/>
        </c:scaling>
        <c:delete val="0"/>
        <c:axPos val="l"/>
        <c:majorGridlines>
          <c:spPr>
            <a:ln w="15875">
              <a:solidFill>
                <a:schemeClr val="tx1"/>
              </a:solidFill>
              <a:prstDash val="dash"/>
            </a:ln>
          </c:spPr>
        </c:majorGridlines>
        <c:title>
          <c:tx>
            <c:rich>
              <a:bodyPr rot="-5400000" vert="horz"/>
              <a:lstStyle/>
              <a:p>
                <a:pPr>
                  <a:defRPr/>
                </a:pPr>
                <a:r>
                  <a:rPr lang="el-GR" sz="1600" b="1" dirty="0">
                    <a:latin typeface="Arial" pitchFamily="34" charset="0"/>
                    <a:cs typeface="Arial" pitchFamily="34" charset="0"/>
                  </a:rPr>
                  <a:t>Ρυθμός διείσδυσης  </a:t>
                </a:r>
                <a:r>
                  <a:rPr lang="en-US" sz="1600" b="1" dirty="0">
                    <a:latin typeface="Arial" pitchFamily="34" charset="0"/>
                    <a:cs typeface="Arial" pitchFamily="34" charset="0"/>
                  </a:rPr>
                  <a:t>(</a:t>
                </a:r>
                <a:r>
                  <a:rPr lang="en-US" sz="1600" b="1" dirty="0" smtClean="0">
                    <a:latin typeface="Arial" pitchFamily="34" charset="0"/>
                    <a:cs typeface="Arial" pitchFamily="34" charset="0"/>
                  </a:rPr>
                  <a:t>m/h</a:t>
                </a:r>
                <a:r>
                  <a:rPr lang="en-US" sz="1600" b="1" dirty="0">
                    <a:latin typeface="+mn-lt"/>
                    <a:cs typeface="+mn-cs"/>
                  </a:rPr>
                  <a:t>)</a:t>
                </a:r>
                <a:endParaRPr lang="el-GR" sz="1600" dirty="0"/>
              </a:p>
            </c:rich>
          </c:tx>
          <c:overlay val="0"/>
        </c:title>
        <c:numFmt formatCode="General" sourceLinked="1"/>
        <c:majorTickMark val="out"/>
        <c:minorTickMark val="none"/>
        <c:tickLblPos val="nextTo"/>
        <c:crossAx val="289796992"/>
        <c:crosses val="autoZero"/>
        <c:crossBetween val="midCat"/>
      </c:valAx>
      <c:spPr>
        <a:solidFill>
          <a:schemeClr val="lt1"/>
        </a:solidFill>
        <a:ln w="12700" cap="flat" cmpd="sng" algn="ctr">
          <a:solidFill>
            <a:schemeClr val="dk1"/>
          </a:solidFill>
          <a:prstDash val="solid"/>
        </a:ln>
        <a:effectLst/>
      </c:spPr>
    </c:plotArea>
    <c:plotVisOnly val="1"/>
    <c:dispBlanksAs val="gap"/>
    <c:showDLblsOverMax val="0"/>
  </c:chart>
  <c:spPr>
    <a:noFill/>
    <a:ln w="25400" cap="flat" cmpd="sng" algn="ctr">
      <a:no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dirty="0"/>
              <a:t>Εδαφική πίεση ανά σχηματισμό</a:t>
            </a:r>
          </a:p>
        </c:rich>
      </c:tx>
      <c:layout>
        <c:manualLayout>
          <c:xMode val="edge"/>
          <c:yMode val="edge"/>
          <c:x val="0.33278919996111594"/>
          <c:y val="1.2004801920768308E-2"/>
        </c:manualLayout>
      </c:layout>
      <c:overlay val="0"/>
    </c:title>
    <c:autoTitleDeleted val="0"/>
    <c:plotArea>
      <c:layout>
        <c:manualLayout>
          <c:layoutTarget val="inner"/>
          <c:xMode val="edge"/>
          <c:yMode val="edge"/>
          <c:x val="0.12517400253025926"/>
          <c:y val="9.9663458734324875E-2"/>
          <c:w val="0.78870834676367207"/>
          <c:h val="0.78232041096214322"/>
        </c:manualLayout>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neo!$BV$4:$BV$64</c:f>
              <c:numCache>
                <c:formatCode>0.0</c:formatCode>
                <c:ptCount val="61"/>
                <c:pt idx="0">
                  <c:v>0.02</c:v>
                </c:pt>
                <c:pt idx="1">
                  <c:v>2.1999999999999999E-2</c:v>
                </c:pt>
                <c:pt idx="2">
                  <c:v>2.5999999999999999E-2</c:v>
                </c:pt>
                <c:pt idx="3">
                  <c:v>2.5000000000000001E-2</c:v>
                </c:pt>
                <c:pt idx="4">
                  <c:v>5.1999999999999998E-2</c:v>
                </c:pt>
                <c:pt idx="5">
                  <c:v>4.7E-2</c:v>
                </c:pt>
                <c:pt idx="6">
                  <c:v>3.9E-2</c:v>
                </c:pt>
                <c:pt idx="7">
                  <c:v>3.9E-2</c:v>
                </c:pt>
                <c:pt idx="8">
                  <c:v>3.9E-2</c:v>
                </c:pt>
                <c:pt idx="9">
                  <c:v>7.6999999999999999E-2</c:v>
                </c:pt>
                <c:pt idx="10">
                  <c:v>0.32900000000000001</c:v>
                </c:pt>
                <c:pt idx="11">
                  <c:v>0.34599999999999997</c:v>
                </c:pt>
                <c:pt idx="12">
                  <c:v>0.13700000000000001</c:v>
                </c:pt>
                <c:pt idx="13">
                  <c:v>0.14499999999999999</c:v>
                </c:pt>
                <c:pt idx="14">
                  <c:v>0.13900000000000001</c:v>
                </c:pt>
                <c:pt idx="15">
                  <c:v>0.05</c:v>
                </c:pt>
                <c:pt idx="16">
                  <c:v>0.25700000000000001</c:v>
                </c:pt>
                <c:pt idx="17">
                  <c:v>0.44500000000000001</c:v>
                </c:pt>
                <c:pt idx="18">
                  <c:v>0.52500000000000002</c:v>
                </c:pt>
                <c:pt idx="19">
                  <c:v>0.33200000000000002</c:v>
                </c:pt>
                <c:pt idx="20">
                  <c:v>0.41199999999999998</c:v>
                </c:pt>
                <c:pt idx="21">
                  <c:v>0.45100000000000001</c:v>
                </c:pt>
                <c:pt idx="22">
                  <c:v>0.314</c:v>
                </c:pt>
                <c:pt idx="23">
                  <c:v>0.59099999999999997</c:v>
                </c:pt>
                <c:pt idx="24">
                  <c:v>0.50900000000000001</c:v>
                </c:pt>
                <c:pt idx="25">
                  <c:v>0.69899999999999995</c:v>
                </c:pt>
                <c:pt idx="26">
                  <c:v>0.248</c:v>
                </c:pt>
                <c:pt idx="27">
                  <c:v>0.34200000000000003</c:v>
                </c:pt>
                <c:pt idx="28">
                  <c:v>0.41699999999999998</c:v>
                </c:pt>
                <c:pt idx="29">
                  <c:v>0.47799999999999998</c:v>
                </c:pt>
                <c:pt idx="30">
                  <c:v>0.218</c:v>
                </c:pt>
                <c:pt idx="31">
                  <c:v>0.33600000000000002</c:v>
                </c:pt>
                <c:pt idx="32">
                  <c:v>0.23699999999999999</c:v>
                </c:pt>
                <c:pt idx="33">
                  <c:v>0.28899999999999998</c:v>
                </c:pt>
                <c:pt idx="34">
                  <c:v>0.38900000000000001</c:v>
                </c:pt>
                <c:pt idx="35">
                  <c:v>0.13500000000000001</c:v>
                </c:pt>
                <c:pt idx="36">
                  <c:v>0.312</c:v>
                </c:pt>
                <c:pt idx="37">
                  <c:v>0.25700000000000001</c:v>
                </c:pt>
                <c:pt idx="38">
                  <c:v>0.221</c:v>
                </c:pt>
                <c:pt idx="39">
                  <c:v>0.19600000000000001</c:v>
                </c:pt>
                <c:pt idx="40">
                  <c:v>0.14099999999999999</c:v>
                </c:pt>
                <c:pt idx="41">
                  <c:v>0.214</c:v>
                </c:pt>
                <c:pt idx="42">
                  <c:v>0.27700000000000002</c:v>
                </c:pt>
                <c:pt idx="43">
                  <c:v>0.34</c:v>
                </c:pt>
                <c:pt idx="44">
                  <c:v>0.40899999999999997</c:v>
                </c:pt>
                <c:pt idx="45">
                  <c:v>0.316</c:v>
                </c:pt>
                <c:pt idx="46">
                  <c:v>0.35799999999999998</c:v>
                </c:pt>
                <c:pt idx="47">
                  <c:v>0.27800000000000002</c:v>
                </c:pt>
                <c:pt idx="48">
                  <c:v>0.38200000000000001</c:v>
                </c:pt>
                <c:pt idx="49">
                  <c:v>5.7000000000000002E-2</c:v>
                </c:pt>
                <c:pt idx="50">
                  <c:v>0.33800000000000002</c:v>
                </c:pt>
                <c:pt idx="51">
                  <c:v>0.88800000000000001</c:v>
                </c:pt>
                <c:pt idx="52">
                  <c:v>0.97099999999999997</c:v>
                </c:pt>
                <c:pt idx="53">
                  <c:v>1.1359999999999999</c:v>
                </c:pt>
                <c:pt idx="54">
                  <c:v>1.48</c:v>
                </c:pt>
                <c:pt idx="55">
                  <c:v>0.89400000000000002</c:v>
                </c:pt>
                <c:pt idx="56">
                  <c:v>0.69899999999999995</c:v>
                </c:pt>
                <c:pt idx="57">
                  <c:v>0.81299999999999994</c:v>
                </c:pt>
                <c:pt idx="58">
                  <c:v>0.56799999999999995</c:v>
                </c:pt>
                <c:pt idx="59">
                  <c:v>0.42399999999999999</c:v>
                </c:pt>
                <c:pt idx="60">
                  <c:v>0.55000000000000004</c:v>
                </c:pt>
              </c:numCache>
            </c:numRef>
          </c:yVal>
          <c:smooth val="1"/>
        </c:ser>
        <c:ser>
          <c:idx val="1"/>
          <c:order val="1"/>
          <c:tx>
            <c:v>ΣΧ.10.2β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neo!$BV$65:$BV$203</c:f>
              <c:numCache>
                <c:formatCode>0.0</c:formatCode>
                <c:ptCount val="139"/>
                <c:pt idx="0">
                  <c:v>0.54100000000000004</c:v>
                </c:pt>
                <c:pt idx="1">
                  <c:v>0.504</c:v>
                </c:pt>
                <c:pt idx="2">
                  <c:v>0.47099999999999997</c:v>
                </c:pt>
                <c:pt idx="3">
                  <c:v>0.376</c:v>
                </c:pt>
                <c:pt idx="4">
                  <c:v>0.29499999999999998</c:v>
                </c:pt>
                <c:pt idx="5">
                  <c:v>0.41</c:v>
                </c:pt>
                <c:pt idx="6">
                  <c:v>0.47099999999999997</c:v>
                </c:pt>
                <c:pt idx="7">
                  <c:v>0.33100000000000002</c:v>
                </c:pt>
                <c:pt idx="8">
                  <c:v>0.39400000000000002</c:v>
                </c:pt>
                <c:pt idx="9">
                  <c:v>0.55900000000000005</c:v>
                </c:pt>
                <c:pt idx="10">
                  <c:v>0.46899999999999997</c:v>
                </c:pt>
                <c:pt idx="11">
                  <c:v>0.53200000000000003</c:v>
                </c:pt>
                <c:pt idx="12">
                  <c:v>0.51400000000000001</c:v>
                </c:pt>
                <c:pt idx="13">
                  <c:v>0.50800000000000001</c:v>
                </c:pt>
                <c:pt idx="14">
                  <c:v>0.52800000000000002</c:v>
                </c:pt>
                <c:pt idx="15">
                  <c:v>0.24099999999999999</c:v>
                </c:pt>
                <c:pt idx="16">
                  <c:v>0.36299999999999999</c:v>
                </c:pt>
                <c:pt idx="17">
                  <c:v>0.48699999999999999</c:v>
                </c:pt>
                <c:pt idx="18">
                  <c:v>0.17399999999999999</c:v>
                </c:pt>
                <c:pt idx="19">
                  <c:v>0.32</c:v>
                </c:pt>
                <c:pt idx="20">
                  <c:v>0.249</c:v>
                </c:pt>
                <c:pt idx="21">
                  <c:v>0.29499999999999998</c:v>
                </c:pt>
                <c:pt idx="22">
                  <c:v>6.3E-2</c:v>
                </c:pt>
                <c:pt idx="23">
                  <c:v>0.33600000000000002</c:v>
                </c:pt>
                <c:pt idx="24">
                  <c:v>0.45700000000000002</c:v>
                </c:pt>
                <c:pt idx="25">
                  <c:v>0.48099999999999998</c:v>
                </c:pt>
                <c:pt idx="26">
                  <c:v>0.49</c:v>
                </c:pt>
                <c:pt idx="27">
                  <c:v>0.36699999999999999</c:v>
                </c:pt>
                <c:pt idx="28">
                  <c:v>0.33400000000000002</c:v>
                </c:pt>
                <c:pt idx="29">
                  <c:v>0.46500000000000002</c:v>
                </c:pt>
                <c:pt idx="30">
                  <c:v>0.46300000000000002</c:v>
                </c:pt>
                <c:pt idx="31">
                  <c:v>0.27200000000000002</c:v>
                </c:pt>
                <c:pt idx="32">
                  <c:v>0.28799999999999998</c:v>
                </c:pt>
                <c:pt idx="33">
                  <c:v>0.45900000000000002</c:v>
                </c:pt>
                <c:pt idx="34">
                  <c:v>0.52400000000000002</c:v>
                </c:pt>
                <c:pt idx="35">
                  <c:v>0.39900000000000002</c:v>
                </c:pt>
                <c:pt idx="36">
                  <c:v>0.438</c:v>
                </c:pt>
                <c:pt idx="37">
                  <c:v>0.39900000000000002</c:v>
                </c:pt>
                <c:pt idx="38">
                  <c:v>0.30599999999999999</c:v>
                </c:pt>
                <c:pt idx="39">
                  <c:v>0.44900000000000001</c:v>
                </c:pt>
                <c:pt idx="40">
                  <c:v>0.42499999999999999</c:v>
                </c:pt>
                <c:pt idx="41">
                  <c:v>0.377</c:v>
                </c:pt>
                <c:pt idx="42">
                  <c:v>0.68200000000000005</c:v>
                </c:pt>
                <c:pt idx="43">
                  <c:v>0.63700000000000001</c:v>
                </c:pt>
                <c:pt idx="44">
                  <c:v>0.51500000000000001</c:v>
                </c:pt>
                <c:pt idx="45">
                  <c:v>0.85499999999999998</c:v>
                </c:pt>
                <c:pt idx="46">
                  <c:v>0.64300000000000002</c:v>
                </c:pt>
                <c:pt idx="47">
                  <c:v>0.441</c:v>
                </c:pt>
                <c:pt idx="48">
                  <c:v>0.58199999999999996</c:v>
                </c:pt>
                <c:pt idx="49">
                  <c:v>0.83499999999999996</c:v>
                </c:pt>
                <c:pt idx="50">
                  <c:v>0.81100000000000005</c:v>
                </c:pt>
                <c:pt idx="51">
                  <c:v>0.54400000000000004</c:v>
                </c:pt>
                <c:pt idx="52">
                  <c:v>0.46100000000000002</c:v>
                </c:pt>
                <c:pt idx="53">
                  <c:v>0.64200000000000002</c:v>
                </c:pt>
                <c:pt idx="54">
                  <c:v>0.64500000000000002</c:v>
                </c:pt>
                <c:pt idx="55">
                  <c:v>0.60199999999999998</c:v>
                </c:pt>
                <c:pt idx="56">
                  <c:v>0.499</c:v>
                </c:pt>
                <c:pt idx="57">
                  <c:v>0.54200000000000004</c:v>
                </c:pt>
                <c:pt idx="58">
                  <c:v>0.66</c:v>
                </c:pt>
                <c:pt idx="59">
                  <c:v>0.501</c:v>
                </c:pt>
                <c:pt idx="60">
                  <c:v>0.65400000000000003</c:v>
                </c:pt>
                <c:pt idx="61">
                  <c:v>0.84499999999999997</c:v>
                </c:pt>
                <c:pt idx="62">
                  <c:v>0.67900000000000005</c:v>
                </c:pt>
                <c:pt idx="63">
                  <c:v>0.88300000000000001</c:v>
                </c:pt>
                <c:pt idx="64">
                  <c:v>0.80400000000000005</c:v>
                </c:pt>
                <c:pt idx="65">
                  <c:v>0.67200000000000004</c:v>
                </c:pt>
                <c:pt idx="66">
                  <c:v>0.70599999999999996</c:v>
                </c:pt>
                <c:pt idx="67">
                  <c:v>0.76400000000000001</c:v>
                </c:pt>
                <c:pt idx="68">
                  <c:v>0.78800000000000003</c:v>
                </c:pt>
                <c:pt idx="69">
                  <c:v>0.69699999999999995</c:v>
                </c:pt>
                <c:pt idx="70">
                  <c:v>0.51700000000000002</c:v>
                </c:pt>
                <c:pt idx="71">
                  <c:v>0.51900000000000002</c:v>
                </c:pt>
                <c:pt idx="72">
                  <c:v>0.55100000000000005</c:v>
                </c:pt>
                <c:pt idx="73">
                  <c:v>0.56899999999999995</c:v>
                </c:pt>
                <c:pt idx="74">
                  <c:v>0.51500000000000001</c:v>
                </c:pt>
                <c:pt idx="75">
                  <c:v>0.47299999999999998</c:v>
                </c:pt>
                <c:pt idx="76">
                  <c:v>0.57299999999999995</c:v>
                </c:pt>
                <c:pt idx="77">
                  <c:v>0.55700000000000005</c:v>
                </c:pt>
                <c:pt idx="78">
                  <c:v>0.55300000000000005</c:v>
                </c:pt>
                <c:pt idx="79">
                  <c:v>0.53400000000000003</c:v>
                </c:pt>
                <c:pt idx="80">
                  <c:v>0.61</c:v>
                </c:pt>
                <c:pt idx="81">
                  <c:v>0.54700000000000004</c:v>
                </c:pt>
                <c:pt idx="82">
                  <c:v>0.505</c:v>
                </c:pt>
                <c:pt idx="83">
                  <c:v>0.47599999999999998</c:v>
                </c:pt>
                <c:pt idx="84">
                  <c:v>0.40100000000000002</c:v>
                </c:pt>
                <c:pt idx="85">
                  <c:v>0.48499999999999999</c:v>
                </c:pt>
                <c:pt idx="86">
                  <c:v>0.60599999999999998</c:v>
                </c:pt>
                <c:pt idx="87">
                  <c:v>0.50600000000000001</c:v>
                </c:pt>
                <c:pt idx="88">
                  <c:v>0.45900000000000002</c:v>
                </c:pt>
                <c:pt idx="89">
                  <c:v>0.57699999999999996</c:v>
                </c:pt>
                <c:pt idx="90">
                  <c:v>0.45500000000000002</c:v>
                </c:pt>
                <c:pt idx="91">
                  <c:v>0.377</c:v>
                </c:pt>
                <c:pt idx="92">
                  <c:v>0.33300000000000002</c:v>
                </c:pt>
                <c:pt idx="93">
                  <c:v>0.63700000000000001</c:v>
                </c:pt>
                <c:pt idx="94">
                  <c:v>0.48099999999999998</c:v>
                </c:pt>
                <c:pt idx="95">
                  <c:v>0.61599999999999999</c:v>
                </c:pt>
                <c:pt idx="96">
                  <c:v>0.57199999999999995</c:v>
                </c:pt>
                <c:pt idx="97">
                  <c:v>0.66</c:v>
                </c:pt>
                <c:pt idx="98">
                  <c:v>0.57899999999999996</c:v>
                </c:pt>
                <c:pt idx="99">
                  <c:v>0.60599999999999998</c:v>
                </c:pt>
                <c:pt idx="100">
                  <c:v>0.498</c:v>
                </c:pt>
                <c:pt idx="101">
                  <c:v>0.47099999999999997</c:v>
                </c:pt>
                <c:pt idx="102">
                  <c:v>0.53500000000000003</c:v>
                </c:pt>
                <c:pt idx="103">
                  <c:v>0.54900000000000004</c:v>
                </c:pt>
                <c:pt idx="104">
                  <c:v>0.42299999999999999</c:v>
                </c:pt>
                <c:pt idx="105">
                  <c:v>0.29099999999999998</c:v>
                </c:pt>
                <c:pt idx="106">
                  <c:v>0.33500000000000002</c:v>
                </c:pt>
                <c:pt idx="107">
                  <c:v>0.40100000000000002</c:v>
                </c:pt>
                <c:pt idx="108">
                  <c:v>0.35099999999999998</c:v>
                </c:pt>
                <c:pt idx="109">
                  <c:v>0.30099999999999999</c:v>
                </c:pt>
                <c:pt idx="110">
                  <c:v>0.37</c:v>
                </c:pt>
                <c:pt idx="111">
                  <c:v>0.49399999999999999</c:v>
                </c:pt>
                <c:pt idx="112">
                  <c:v>0.56499999999999995</c:v>
                </c:pt>
                <c:pt idx="113">
                  <c:v>0.51900000000000002</c:v>
                </c:pt>
                <c:pt idx="114">
                  <c:v>0.53</c:v>
                </c:pt>
                <c:pt idx="115">
                  <c:v>0.51100000000000001</c:v>
                </c:pt>
                <c:pt idx="116">
                  <c:v>0.51100000000000001</c:v>
                </c:pt>
                <c:pt idx="117">
                  <c:v>0.58799999999999997</c:v>
                </c:pt>
                <c:pt idx="118">
                  <c:v>0.54400000000000004</c:v>
                </c:pt>
                <c:pt idx="119">
                  <c:v>0.48799999999999999</c:v>
                </c:pt>
                <c:pt idx="120">
                  <c:v>0.35799999999999998</c:v>
                </c:pt>
                <c:pt idx="121">
                  <c:v>0.52800000000000002</c:v>
                </c:pt>
                <c:pt idx="122">
                  <c:v>0.42299999999999999</c:v>
                </c:pt>
                <c:pt idx="123">
                  <c:v>0.501</c:v>
                </c:pt>
                <c:pt idx="124">
                  <c:v>0.44600000000000001</c:v>
                </c:pt>
                <c:pt idx="125">
                  <c:v>0.51300000000000001</c:v>
                </c:pt>
                <c:pt idx="126">
                  <c:v>0.44</c:v>
                </c:pt>
                <c:pt idx="127">
                  <c:v>0.439</c:v>
                </c:pt>
                <c:pt idx="128">
                  <c:v>0.441</c:v>
                </c:pt>
                <c:pt idx="129">
                  <c:v>0.60399999999999998</c:v>
                </c:pt>
                <c:pt idx="130">
                  <c:v>0.59599999999999997</c:v>
                </c:pt>
                <c:pt idx="131">
                  <c:v>0.27700000000000002</c:v>
                </c:pt>
                <c:pt idx="132">
                  <c:v>0.59799999999999998</c:v>
                </c:pt>
                <c:pt idx="133">
                  <c:v>0.85899999999999999</c:v>
                </c:pt>
                <c:pt idx="134">
                  <c:v>0.86</c:v>
                </c:pt>
                <c:pt idx="135">
                  <c:v>0.79300000000000004</c:v>
                </c:pt>
                <c:pt idx="136">
                  <c:v>0.26500000000000001</c:v>
                </c:pt>
                <c:pt idx="137">
                  <c:v>0.63400000000000001</c:v>
                </c:pt>
                <c:pt idx="138">
                  <c:v>0.36399999999999999</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neo!$BV$204:$BV$581</c:f>
              <c:numCache>
                <c:formatCode>0.0</c:formatCode>
                <c:ptCount val="378"/>
                <c:pt idx="0">
                  <c:v>0.55800000000000005</c:v>
                </c:pt>
                <c:pt idx="1">
                  <c:v>0.62</c:v>
                </c:pt>
                <c:pt idx="2">
                  <c:v>0.70599999999999996</c:v>
                </c:pt>
                <c:pt idx="3">
                  <c:v>0.438</c:v>
                </c:pt>
                <c:pt idx="4">
                  <c:v>0.23699999999999999</c:v>
                </c:pt>
                <c:pt idx="5">
                  <c:v>0.14399999999999999</c:v>
                </c:pt>
                <c:pt idx="6">
                  <c:v>7.4999999999999997E-2</c:v>
                </c:pt>
                <c:pt idx="7">
                  <c:v>0.115</c:v>
                </c:pt>
                <c:pt idx="8">
                  <c:v>0.13700000000000001</c:v>
                </c:pt>
                <c:pt idx="9">
                  <c:v>0.36099999999999999</c:v>
                </c:pt>
                <c:pt idx="10">
                  <c:v>0.38</c:v>
                </c:pt>
                <c:pt idx="11">
                  <c:v>0.38</c:v>
                </c:pt>
                <c:pt idx="12">
                  <c:v>0.39</c:v>
                </c:pt>
                <c:pt idx="13">
                  <c:v>0.24</c:v>
                </c:pt>
                <c:pt idx="14">
                  <c:v>0.38300000000000001</c:v>
                </c:pt>
                <c:pt idx="15">
                  <c:v>0.46700000000000003</c:v>
                </c:pt>
                <c:pt idx="16">
                  <c:v>0.47599999999999998</c:v>
                </c:pt>
                <c:pt idx="17">
                  <c:v>0.51300000000000001</c:v>
                </c:pt>
                <c:pt idx="18">
                  <c:v>0.3</c:v>
                </c:pt>
                <c:pt idx="19">
                  <c:v>0.54100000000000004</c:v>
                </c:pt>
                <c:pt idx="20">
                  <c:v>0.50800000000000001</c:v>
                </c:pt>
                <c:pt idx="21">
                  <c:v>0.46400000000000002</c:v>
                </c:pt>
                <c:pt idx="22">
                  <c:v>0.61499999999999999</c:v>
                </c:pt>
                <c:pt idx="23">
                  <c:v>0.51400000000000001</c:v>
                </c:pt>
                <c:pt idx="24">
                  <c:v>0.46899999999999997</c:v>
                </c:pt>
                <c:pt idx="25">
                  <c:v>0.53</c:v>
                </c:pt>
                <c:pt idx="26">
                  <c:v>0.48099999999999998</c:v>
                </c:pt>
                <c:pt idx="27">
                  <c:v>0.43</c:v>
                </c:pt>
                <c:pt idx="28">
                  <c:v>0.40400000000000003</c:v>
                </c:pt>
                <c:pt idx="29">
                  <c:v>0.33100000000000002</c:v>
                </c:pt>
                <c:pt idx="30">
                  <c:v>0.54800000000000004</c:v>
                </c:pt>
                <c:pt idx="31">
                  <c:v>0.317</c:v>
                </c:pt>
                <c:pt idx="32">
                  <c:v>0.436</c:v>
                </c:pt>
                <c:pt idx="33">
                  <c:v>0.36099999999999999</c:v>
                </c:pt>
                <c:pt idx="34">
                  <c:v>0.34300000000000003</c:v>
                </c:pt>
                <c:pt idx="35">
                  <c:v>0.34799999999999998</c:v>
                </c:pt>
                <c:pt idx="36">
                  <c:v>0.495</c:v>
                </c:pt>
                <c:pt idx="37">
                  <c:v>0.46200000000000002</c:v>
                </c:pt>
                <c:pt idx="38">
                  <c:v>0.33700000000000002</c:v>
                </c:pt>
                <c:pt idx="39">
                  <c:v>0.42199999999999999</c:v>
                </c:pt>
                <c:pt idx="40">
                  <c:v>0.46700000000000003</c:v>
                </c:pt>
                <c:pt idx="41">
                  <c:v>0.41</c:v>
                </c:pt>
                <c:pt idx="42">
                  <c:v>0.34300000000000003</c:v>
                </c:pt>
                <c:pt idx="43">
                  <c:v>0.30499999999999999</c:v>
                </c:pt>
                <c:pt idx="44">
                  <c:v>0.32100000000000001</c:v>
                </c:pt>
                <c:pt idx="45">
                  <c:v>0.45</c:v>
                </c:pt>
                <c:pt idx="46">
                  <c:v>0.46700000000000003</c:v>
                </c:pt>
                <c:pt idx="47">
                  <c:v>0.36599999999999999</c:v>
                </c:pt>
                <c:pt idx="48">
                  <c:v>0.48</c:v>
                </c:pt>
                <c:pt idx="49">
                  <c:v>0.433</c:v>
                </c:pt>
                <c:pt idx="50">
                  <c:v>0.314</c:v>
                </c:pt>
                <c:pt idx="51">
                  <c:v>0.315</c:v>
                </c:pt>
                <c:pt idx="52">
                  <c:v>0.41799999999999998</c:v>
                </c:pt>
                <c:pt idx="53">
                  <c:v>0.51300000000000001</c:v>
                </c:pt>
                <c:pt idx="54">
                  <c:v>0.27300000000000002</c:v>
                </c:pt>
                <c:pt idx="55">
                  <c:v>0.49199999999999999</c:v>
                </c:pt>
                <c:pt idx="56">
                  <c:v>0.51</c:v>
                </c:pt>
                <c:pt idx="57">
                  <c:v>0.35899999999999999</c:v>
                </c:pt>
                <c:pt idx="58">
                  <c:v>0.71299999999999997</c:v>
                </c:pt>
                <c:pt idx="59">
                  <c:v>0.57899999999999996</c:v>
                </c:pt>
                <c:pt idx="60">
                  <c:v>0.64900000000000002</c:v>
                </c:pt>
                <c:pt idx="61">
                  <c:v>0.60899999999999999</c:v>
                </c:pt>
                <c:pt idx="62">
                  <c:v>0.64100000000000001</c:v>
                </c:pt>
                <c:pt idx="63">
                  <c:v>0.61399999999999999</c:v>
                </c:pt>
                <c:pt idx="64">
                  <c:v>0.68300000000000005</c:v>
                </c:pt>
                <c:pt idx="65">
                  <c:v>0.72399999999999998</c:v>
                </c:pt>
                <c:pt idx="66">
                  <c:v>0.59199999999999997</c:v>
                </c:pt>
                <c:pt idx="67">
                  <c:v>0.53900000000000003</c:v>
                </c:pt>
                <c:pt idx="68">
                  <c:v>0.71099999999999997</c:v>
                </c:pt>
                <c:pt idx="69">
                  <c:v>0.61099999999999999</c:v>
                </c:pt>
                <c:pt idx="70">
                  <c:v>0.90600000000000003</c:v>
                </c:pt>
                <c:pt idx="71">
                  <c:v>1.331</c:v>
                </c:pt>
                <c:pt idx="72">
                  <c:v>0.56000000000000005</c:v>
                </c:pt>
                <c:pt idx="73">
                  <c:v>0.629</c:v>
                </c:pt>
                <c:pt idx="74">
                  <c:v>0.66</c:v>
                </c:pt>
                <c:pt idx="75">
                  <c:v>0.66</c:v>
                </c:pt>
                <c:pt idx="76">
                  <c:v>0.73</c:v>
                </c:pt>
                <c:pt idx="77">
                  <c:v>0.81399999999999995</c:v>
                </c:pt>
                <c:pt idx="78">
                  <c:v>0.81</c:v>
                </c:pt>
                <c:pt idx="79">
                  <c:v>0.63600000000000001</c:v>
                </c:pt>
                <c:pt idx="80">
                  <c:v>0.48099999999999998</c:v>
                </c:pt>
                <c:pt idx="81">
                  <c:v>0.755</c:v>
                </c:pt>
                <c:pt idx="82">
                  <c:v>0.67500000000000004</c:v>
                </c:pt>
                <c:pt idx="83">
                  <c:v>0.65400000000000003</c:v>
                </c:pt>
                <c:pt idx="84">
                  <c:v>0.55600000000000005</c:v>
                </c:pt>
                <c:pt idx="85">
                  <c:v>0.32900000000000001</c:v>
                </c:pt>
                <c:pt idx="86">
                  <c:v>0.39800000000000002</c:v>
                </c:pt>
                <c:pt idx="87">
                  <c:v>0.313</c:v>
                </c:pt>
                <c:pt idx="88">
                  <c:v>0.4</c:v>
                </c:pt>
                <c:pt idx="89">
                  <c:v>0.68400000000000005</c:v>
                </c:pt>
                <c:pt idx="90">
                  <c:v>0.621</c:v>
                </c:pt>
                <c:pt idx="91">
                  <c:v>0.60499999999999998</c:v>
                </c:pt>
                <c:pt idx="92">
                  <c:v>0.86899999999999999</c:v>
                </c:pt>
                <c:pt idx="93">
                  <c:v>0.76500000000000001</c:v>
                </c:pt>
                <c:pt idx="94">
                  <c:v>0.45300000000000001</c:v>
                </c:pt>
                <c:pt idx="95">
                  <c:v>0.45800000000000002</c:v>
                </c:pt>
                <c:pt idx="96">
                  <c:v>0.39100000000000001</c:v>
                </c:pt>
                <c:pt idx="97">
                  <c:v>0.48299999999999998</c:v>
                </c:pt>
                <c:pt idx="98">
                  <c:v>0.78200000000000003</c:v>
                </c:pt>
                <c:pt idx="99">
                  <c:v>0.88100000000000001</c:v>
                </c:pt>
                <c:pt idx="100">
                  <c:v>0.88100000000000001</c:v>
                </c:pt>
                <c:pt idx="101">
                  <c:v>0.65500000000000003</c:v>
                </c:pt>
                <c:pt idx="102">
                  <c:v>0.67100000000000004</c:v>
                </c:pt>
                <c:pt idx="103">
                  <c:v>0.60499999999999998</c:v>
                </c:pt>
                <c:pt idx="104">
                  <c:v>0.64600000000000002</c:v>
                </c:pt>
                <c:pt idx="105">
                  <c:v>0.64600000000000002</c:v>
                </c:pt>
                <c:pt idx="106">
                  <c:v>0.60299999999999998</c:v>
                </c:pt>
                <c:pt idx="107">
                  <c:v>0.34799999999999998</c:v>
                </c:pt>
                <c:pt idx="108">
                  <c:v>0.40500000000000003</c:v>
                </c:pt>
                <c:pt idx="109">
                  <c:v>0.80200000000000005</c:v>
                </c:pt>
                <c:pt idx="110">
                  <c:v>1.0369999999999999</c:v>
                </c:pt>
                <c:pt idx="111">
                  <c:v>0.93600000000000005</c:v>
                </c:pt>
                <c:pt idx="112">
                  <c:v>0.57899999999999996</c:v>
                </c:pt>
                <c:pt idx="113">
                  <c:v>0.33900000000000002</c:v>
                </c:pt>
                <c:pt idx="114">
                  <c:v>0.67100000000000004</c:v>
                </c:pt>
                <c:pt idx="115">
                  <c:v>0.56399999999999995</c:v>
                </c:pt>
                <c:pt idx="116">
                  <c:v>0.46899999999999997</c:v>
                </c:pt>
                <c:pt idx="117">
                  <c:v>0.378</c:v>
                </c:pt>
                <c:pt idx="118">
                  <c:v>0.36599999999999999</c:v>
                </c:pt>
                <c:pt idx="119">
                  <c:v>0.41</c:v>
                </c:pt>
                <c:pt idx="120">
                  <c:v>0.51900000000000002</c:v>
                </c:pt>
                <c:pt idx="121">
                  <c:v>0.159</c:v>
                </c:pt>
                <c:pt idx="122">
                  <c:v>4.3999999999999997E-2</c:v>
                </c:pt>
                <c:pt idx="123">
                  <c:v>3.9E-2</c:v>
                </c:pt>
                <c:pt idx="124">
                  <c:v>4.9000000000000002E-2</c:v>
                </c:pt>
                <c:pt idx="125">
                  <c:v>3.7999999999999999E-2</c:v>
                </c:pt>
                <c:pt idx="126">
                  <c:v>0.03</c:v>
                </c:pt>
                <c:pt idx="127">
                  <c:v>3.4000000000000002E-2</c:v>
                </c:pt>
                <c:pt idx="128">
                  <c:v>2.7E-2</c:v>
                </c:pt>
                <c:pt idx="129">
                  <c:v>2.8000000000000001E-2</c:v>
                </c:pt>
                <c:pt idx="130">
                  <c:v>3.6999999999999998E-2</c:v>
                </c:pt>
                <c:pt idx="131">
                  <c:v>2.7E-2</c:v>
                </c:pt>
                <c:pt idx="132">
                  <c:v>2.1999999999999999E-2</c:v>
                </c:pt>
                <c:pt idx="133">
                  <c:v>2.5000000000000001E-2</c:v>
                </c:pt>
                <c:pt idx="134">
                  <c:v>2.5000000000000001E-2</c:v>
                </c:pt>
                <c:pt idx="135">
                  <c:v>1.7999999999999999E-2</c:v>
                </c:pt>
                <c:pt idx="136">
                  <c:v>0.02</c:v>
                </c:pt>
                <c:pt idx="137">
                  <c:v>3.3000000000000002E-2</c:v>
                </c:pt>
                <c:pt idx="138">
                  <c:v>6.7000000000000004E-2</c:v>
                </c:pt>
                <c:pt idx="139">
                  <c:v>0.161</c:v>
                </c:pt>
                <c:pt idx="140">
                  <c:v>0.24099999999999999</c:v>
                </c:pt>
                <c:pt idx="141">
                  <c:v>0.21099999999999999</c:v>
                </c:pt>
                <c:pt idx="142">
                  <c:v>0.154</c:v>
                </c:pt>
                <c:pt idx="143">
                  <c:v>0.151</c:v>
                </c:pt>
                <c:pt idx="144">
                  <c:v>0.193</c:v>
                </c:pt>
                <c:pt idx="145">
                  <c:v>0.38100000000000001</c:v>
                </c:pt>
                <c:pt idx="146">
                  <c:v>0.441</c:v>
                </c:pt>
                <c:pt idx="147">
                  <c:v>0.38800000000000001</c:v>
                </c:pt>
                <c:pt idx="148">
                  <c:v>0.40300000000000002</c:v>
                </c:pt>
                <c:pt idx="149">
                  <c:v>0.34899999999999998</c:v>
                </c:pt>
                <c:pt idx="150">
                  <c:v>0.32</c:v>
                </c:pt>
                <c:pt idx="151">
                  <c:v>0.43099999999999999</c:v>
                </c:pt>
                <c:pt idx="152">
                  <c:v>0.46500000000000002</c:v>
                </c:pt>
                <c:pt idx="153">
                  <c:v>0.47799999999999998</c:v>
                </c:pt>
                <c:pt idx="154">
                  <c:v>0.53200000000000003</c:v>
                </c:pt>
                <c:pt idx="155">
                  <c:v>0.27</c:v>
                </c:pt>
                <c:pt idx="156">
                  <c:v>0.434</c:v>
                </c:pt>
                <c:pt idx="157">
                  <c:v>0.41599999999999998</c:v>
                </c:pt>
                <c:pt idx="158">
                  <c:v>0.34100000000000003</c:v>
                </c:pt>
                <c:pt idx="159">
                  <c:v>0.42</c:v>
                </c:pt>
                <c:pt idx="160">
                  <c:v>0.24099999999999999</c:v>
                </c:pt>
                <c:pt idx="161">
                  <c:v>0.17699999999999999</c:v>
                </c:pt>
                <c:pt idx="162">
                  <c:v>0.52</c:v>
                </c:pt>
                <c:pt idx="163">
                  <c:v>0.34899999999999998</c:v>
                </c:pt>
                <c:pt idx="164">
                  <c:v>0.38300000000000001</c:v>
                </c:pt>
                <c:pt idx="165">
                  <c:v>0.29899999999999999</c:v>
                </c:pt>
                <c:pt idx="166">
                  <c:v>0.249</c:v>
                </c:pt>
                <c:pt idx="167">
                  <c:v>0.32300000000000001</c:v>
                </c:pt>
                <c:pt idx="168">
                  <c:v>0.35399999999999998</c:v>
                </c:pt>
                <c:pt idx="169">
                  <c:v>0.33200000000000002</c:v>
                </c:pt>
                <c:pt idx="170">
                  <c:v>0.20399999999999999</c:v>
                </c:pt>
                <c:pt idx="171">
                  <c:v>0.254</c:v>
                </c:pt>
                <c:pt idx="172">
                  <c:v>0.20499999999999999</c:v>
                </c:pt>
                <c:pt idx="173">
                  <c:v>0.39300000000000002</c:v>
                </c:pt>
                <c:pt idx="174">
                  <c:v>0.30299999999999999</c:v>
                </c:pt>
                <c:pt idx="175">
                  <c:v>0.4</c:v>
                </c:pt>
                <c:pt idx="176">
                  <c:v>0.47699999999999998</c:v>
                </c:pt>
                <c:pt idx="177">
                  <c:v>0.40300000000000002</c:v>
                </c:pt>
                <c:pt idx="178">
                  <c:v>0.54100000000000004</c:v>
                </c:pt>
                <c:pt idx="179">
                  <c:v>0.48699999999999999</c:v>
                </c:pt>
                <c:pt idx="180">
                  <c:v>0.45100000000000001</c:v>
                </c:pt>
                <c:pt idx="181">
                  <c:v>0.41299999999999998</c:v>
                </c:pt>
                <c:pt idx="182">
                  <c:v>0.30299999999999999</c:v>
                </c:pt>
                <c:pt idx="183">
                  <c:v>0.40600000000000003</c:v>
                </c:pt>
                <c:pt idx="184">
                  <c:v>0.433</c:v>
                </c:pt>
                <c:pt idx="185">
                  <c:v>0.377</c:v>
                </c:pt>
                <c:pt idx="186">
                  <c:v>0.37</c:v>
                </c:pt>
                <c:pt idx="187">
                  <c:v>0.48799999999999999</c:v>
                </c:pt>
                <c:pt idx="188">
                  <c:v>0.65800000000000003</c:v>
                </c:pt>
                <c:pt idx="189">
                  <c:v>0.63</c:v>
                </c:pt>
                <c:pt idx="190">
                  <c:v>0.40200000000000002</c:v>
                </c:pt>
                <c:pt idx="191">
                  <c:v>0.55900000000000005</c:v>
                </c:pt>
                <c:pt idx="192">
                  <c:v>0.371</c:v>
                </c:pt>
                <c:pt idx="193">
                  <c:v>0.45400000000000001</c:v>
                </c:pt>
                <c:pt idx="194">
                  <c:v>0.45400000000000001</c:v>
                </c:pt>
                <c:pt idx="195">
                  <c:v>0.33100000000000002</c:v>
                </c:pt>
                <c:pt idx="196">
                  <c:v>0.42099999999999999</c:v>
                </c:pt>
                <c:pt idx="197">
                  <c:v>0.48199999999999998</c:v>
                </c:pt>
                <c:pt idx="198">
                  <c:v>0.36599999999999999</c:v>
                </c:pt>
                <c:pt idx="199">
                  <c:v>0.377</c:v>
                </c:pt>
                <c:pt idx="200">
                  <c:v>0.30199999999999999</c:v>
                </c:pt>
                <c:pt idx="201">
                  <c:v>0.29499999999999998</c:v>
                </c:pt>
                <c:pt idx="202">
                  <c:v>0.39800000000000002</c:v>
                </c:pt>
                <c:pt idx="203">
                  <c:v>0.31</c:v>
                </c:pt>
                <c:pt idx="204">
                  <c:v>0.34200000000000003</c:v>
                </c:pt>
                <c:pt idx="205">
                  <c:v>0.24199999999999999</c:v>
                </c:pt>
                <c:pt idx="206">
                  <c:v>0.314</c:v>
                </c:pt>
                <c:pt idx="207">
                  <c:v>0.35799999999999998</c:v>
                </c:pt>
                <c:pt idx="208">
                  <c:v>0.35499999999999998</c:v>
                </c:pt>
                <c:pt idx="209">
                  <c:v>0.42899999999999999</c:v>
                </c:pt>
                <c:pt idx="210">
                  <c:v>0.42299999999999999</c:v>
                </c:pt>
                <c:pt idx="211">
                  <c:v>0.42699999999999999</c:v>
                </c:pt>
                <c:pt idx="212">
                  <c:v>0.432</c:v>
                </c:pt>
                <c:pt idx="213">
                  <c:v>0.222</c:v>
                </c:pt>
                <c:pt idx="214">
                  <c:v>0.46400000000000002</c:v>
                </c:pt>
                <c:pt idx="215">
                  <c:v>0.40100000000000002</c:v>
                </c:pt>
                <c:pt idx="216">
                  <c:v>0.311</c:v>
                </c:pt>
                <c:pt idx="217">
                  <c:v>0.35799999999999998</c:v>
                </c:pt>
                <c:pt idx="218">
                  <c:v>0.32600000000000001</c:v>
                </c:pt>
                <c:pt idx="219">
                  <c:v>0.2</c:v>
                </c:pt>
                <c:pt idx="220">
                  <c:v>0.318</c:v>
                </c:pt>
                <c:pt idx="221">
                  <c:v>0.311</c:v>
                </c:pt>
                <c:pt idx="222">
                  <c:v>0.39600000000000002</c:v>
                </c:pt>
                <c:pt idx="223">
                  <c:v>0.45800000000000002</c:v>
                </c:pt>
                <c:pt idx="224">
                  <c:v>0.39200000000000002</c:v>
                </c:pt>
                <c:pt idx="225">
                  <c:v>0.47799999999999998</c:v>
                </c:pt>
                <c:pt idx="226">
                  <c:v>0.39300000000000002</c:v>
                </c:pt>
                <c:pt idx="227">
                  <c:v>0.34100000000000003</c:v>
                </c:pt>
                <c:pt idx="228">
                  <c:v>0.372</c:v>
                </c:pt>
                <c:pt idx="229">
                  <c:v>0.36199999999999999</c:v>
                </c:pt>
                <c:pt idx="230">
                  <c:v>0.29899999999999999</c:v>
                </c:pt>
                <c:pt idx="231">
                  <c:v>0.42399999999999999</c:v>
                </c:pt>
                <c:pt idx="232">
                  <c:v>0.42799999999999999</c:v>
                </c:pt>
                <c:pt idx="233">
                  <c:v>0.38</c:v>
                </c:pt>
                <c:pt idx="234">
                  <c:v>0.35299999999999998</c:v>
                </c:pt>
                <c:pt idx="235">
                  <c:v>0.41099999999999998</c:v>
                </c:pt>
                <c:pt idx="236">
                  <c:v>0.51500000000000001</c:v>
                </c:pt>
                <c:pt idx="237">
                  <c:v>0.499</c:v>
                </c:pt>
                <c:pt idx="238">
                  <c:v>0.33100000000000002</c:v>
                </c:pt>
                <c:pt idx="239">
                  <c:v>0.38900000000000001</c:v>
                </c:pt>
                <c:pt idx="240">
                  <c:v>0.44900000000000001</c:v>
                </c:pt>
                <c:pt idx="241">
                  <c:v>0.40600000000000003</c:v>
                </c:pt>
                <c:pt idx="242">
                  <c:v>0.376</c:v>
                </c:pt>
                <c:pt idx="243">
                  <c:v>0.374</c:v>
                </c:pt>
                <c:pt idx="244">
                  <c:v>0.45100000000000001</c:v>
                </c:pt>
                <c:pt idx="245">
                  <c:v>0.33</c:v>
                </c:pt>
                <c:pt idx="246">
                  <c:v>0.42399999999999999</c:v>
                </c:pt>
                <c:pt idx="247">
                  <c:v>0.41899999999999998</c:v>
                </c:pt>
                <c:pt idx="248">
                  <c:v>0.44900000000000001</c:v>
                </c:pt>
                <c:pt idx="249">
                  <c:v>0.42</c:v>
                </c:pt>
                <c:pt idx="250">
                  <c:v>0.52400000000000002</c:v>
                </c:pt>
                <c:pt idx="251">
                  <c:v>0.54800000000000004</c:v>
                </c:pt>
                <c:pt idx="252">
                  <c:v>0.59599999999999997</c:v>
                </c:pt>
                <c:pt idx="253">
                  <c:v>0.59299999999999997</c:v>
                </c:pt>
                <c:pt idx="254">
                  <c:v>0.46200000000000002</c:v>
                </c:pt>
                <c:pt idx="255">
                  <c:v>0.47899999999999998</c:v>
                </c:pt>
                <c:pt idx="256">
                  <c:v>0.52500000000000002</c:v>
                </c:pt>
                <c:pt idx="257">
                  <c:v>0.55000000000000004</c:v>
                </c:pt>
                <c:pt idx="258">
                  <c:v>0.33400000000000002</c:v>
                </c:pt>
                <c:pt idx="259">
                  <c:v>0.39700000000000002</c:v>
                </c:pt>
                <c:pt idx="260">
                  <c:v>0.379</c:v>
                </c:pt>
                <c:pt idx="261">
                  <c:v>0.39</c:v>
                </c:pt>
                <c:pt idx="262">
                  <c:v>0.55900000000000005</c:v>
                </c:pt>
                <c:pt idx="263">
                  <c:v>0.33800000000000002</c:v>
                </c:pt>
                <c:pt idx="264">
                  <c:v>0.625</c:v>
                </c:pt>
                <c:pt idx="265">
                  <c:v>0.54800000000000004</c:v>
                </c:pt>
                <c:pt idx="266">
                  <c:v>0.41099999999999998</c:v>
                </c:pt>
                <c:pt idx="267">
                  <c:v>0.56399999999999995</c:v>
                </c:pt>
                <c:pt idx="268">
                  <c:v>0.55400000000000005</c:v>
                </c:pt>
                <c:pt idx="269">
                  <c:v>0.43</c:v>
                </c:pt>
                <c:pt idx="270">
                  <c:v>0.45700000000000002</c:v>
                </c:pt>
                <c:pt idx="271">
                  <c:v>0.33200000000000002</c:v>
                </c:pt>
                <c:pt idx="272">
                  <c:v>0.22800000000000001</c:v>
                </c:pt>
                <c:pt idx="273">
                  <c:v>0.27600000000000002</c:v>
                </c:pt>
                <c:pt idx="274">
                  <c:v>0.46400000000000002</c:v>
                </c:pt>
                <c:pt idx="275">
                  <c:v>0.45</c:v>
                </c:pt>
                <c:pt idx="276">
                  <c:v>0.50800000000000001</c:v>
                </c:pt>
                <c:pt idx="277">
                  <c:v>0.55000000000000004</c:v>
                </c:pt>
                <c:pt idx="278">
                  <c:v>0.67800000000000005</c:v>
                </c:pt>
                <c:pt idx="279">
                  <c:v>0.69</c:v>
                </c:pt>
                <c:pt idx="280">
                  <c:v>0.68899999999999995</c:v>
                </c:pt>
                <c:pt idx="281">
                  <c:v>0.58799999999999997</c:v>
                </c:pt>
                <c:pt idx="282">
                  <c:v>0.64900000000000002</c:v>
                </c:pt>
                <c:pt idx="283">
                  <c:v>0.68899999999999995</c:v>
                </c:pt>
                <c:pt idx="284">
                  <c:v>0.69899999999999995</c:v>
                </c:pt>
                <c:pt idx="285">
                  <c:v>0.625</c:v>
                </c:pt>
                <c:pt idx="286">
                  <c:v>0.51300000000000001</c:v>
                </c:pt>
                <c:pt idx="287">
                  <c:v>0.55000000000000004</c:v>
                </c:pt>
                <c:pt idx="288">
                  <c:v>0.56000000000000005</c:v>
                </c:pt>
                <c:pt idx="289">
                  <c:v>0.45400000000000001</c:v>
                </c:pt>
                <c:pt idx="290">
                  <c:v>0.63200000000000001</c:v>
                </c:pt>
                <c:pt idx="291">
                  <c:v>0.70699999999999996</c:v>
                </c:pt>
                <c:pt idx="292">
                  <c:v>0.63500000000000001</c:v>
                </c:pt>
                <c:pt idx="293">
                  <c:v>0.63</c:v>
                </c:pt>
                <c:pt idx="294">
                  <c:v>0.73399999999999999</c:v>
                </c:pt>
                <c:pt idx="295">
                  <c:v>0.61499999999999999</c:v>
                </c:pt>
                <c:pt idx="296">
                  <c:v>0.52400000000000002</c:v>
                </c:pt>
                <c:pt idx="297">
                  <c:v>0.54</c:v>
                </c:pt>
                <c:pt idx="298">
                  <c:v>0.33300000000000002</c:v>
                </c:pt>
                <c:pt idx="299">
                  <c:v>0.41899999999999998</c:v>
                </c:pt>
                <c:pt idx="300">
                  <c:v>0.63600000000000001</c:v>
                </c:pt>
                <c:pt idx="301">
                  <c:v>0.53200000000000003</c:v>
                </c:pt>
                <c:pt idx="302">
                  <c:v>0.58199999999999996</c:v>
                </c:pt>
                <c:pt idx="303">
                  <c:v>0.69</c:v>
                </c:pt>
                <c:pt idx="304">
                  <c:v>0.68400000000000005</c:v>
                </c:pt>
                <c:pt idx="305">
                  <c:v>0.69899999999999995</c:v>
                </c:pt>
                <c:pt idx="306">
                  <c:v>0.42099999999999999</c:v>
                </c:pt>
                <c:pt idx="307">
                  <c:v>0.36799999999999999</c:v>
                </c:pt>
                <c:pt idx="308">
                  <c:v>0.54100000000000004</c:v>
                </c:pt>
                <c:pt idx="309">
                  <c:v>0.41</c:v>
                </c:pt>
                <c:pt idx="310">
                  <c:v>0.58499999999999996</c:v>
                </c:pt>
                <c:pt idx="311">
                  <c:v>0.45900000000000002</c:v>
                </c:pt>
                <c:pt idx="312">
                  <c:v>0.496</c:v>
                </c:pt>
                <c:pt idx="313">
                  <c:v>0.61299999999999999</c:v>
                </c:pt>
                <c:pt idx="314">
                  <c:v>0.502</c:v>
                </c:pt>
                <c:pt idx="315">
                  <c:v>0.443</c:v>
                </c:pt>
                <c:pt idx="316">
                  <c:v>0.48699999999999999</c:v>
                </c:pt>
                <c:pt idx="317">
                  <c:v>0.49099999999999999</c:v>
                </c:pt>
                <c:pt idx="318">
                  <c:v>0.40600000000000003</c:v>
                </c:pt>
                <c:pt idx="319">
                  <c:v>0.45</c:v>
                </c:pt>
                <c:pt idx="320">
                  <c:v>0.55100000000000005</c:v>
                </c:pt>
                <c:pt idx="321">
                  <c:v>0.45</c:v>
                </c:pt>
                <c:pt idx="322">
                  <c:v>0.47199999999999998</c:v>
                </c:pt>
                <c:pt idx="323">
                  <c:v>0.55100000000000005</c:v>
                </c:pt>
                <c:pt idx="324">
                  <c:v>0.41299999999999998</c:v>
                </c:pt>
                <c:pt idx="325">
                  <c:v>0.58599999999999997</c:v>
                </c:pt>
                <c:pt idx="326">
                  <c:v>0.59599999999999997</c:v>
                </c:pt>
                <c:pt idx="327">
                  <c:v>0.54900000000000004</c:v>
                </c:pt>
                <c:pt idx="328">
                  <c:v>0.58399999999999996</c:v>
                </c:pt>
                <c:pt idx="329">
                  <c:v>0.46899999999999997</c:v>
                </c:pt>
                <c:pt idx="330">
                  <c:v>0.35599999999999998</c:v>
                </c:pt>
                <c:pt idx="331">
                  <c:v>0.45200000000000001</c:v>
                </c:pt>
                <c:pt idx="332">
                  <c:v>0.42799999999999999</c:v>
                </c:pt>
                <c:pt idx="333">
                  <c:v>0.36899999999999999</c:v>
                </c:pt>
                <c:pt idx="334">
                  <c:v>0.42899999999999999</c:v>
                </c:pt>
                <c:pt idx="335">
                  <c:v>0.33500000000000002</c:v>
                </c:pt>
                <c:pt idx="336">
                  <c:v>0.496</c:v>
                </c:pt>
                <c:pt idx="337">
                  <c:v>0.46</c:v>
                </c:pt>
                <c:pt idx="338">
                  <c:v>0.40899999999999997</c:v>
                </c:pt>
                <c:pt idx="339">
                  <c:v>0.47</c:v>
                </c:pt>
                <c:pt idx="340">
                  <c:v>0.52600000000000002</c:v>
                </c:pt>
                <c:pt idx="341">
                  <c:v>0.49099999999999999</c:v>
                </c:pt>
                <c:pt idx="342">
                  <c:v>0.38600000000000001</c:v>
                </c:pt>
                <c:pt idx="343">
                  <c:v>0.23400000000000001</c:v>
                </c:pt>
                <c:pt idx="344">
                  <c:v>0.49</c:v>
                </c:pt>
                <c:pt idx="345">
                  <c:v>0.46600000000000003</c:v>
                </c:pt>
                <c:pt idx="346">
                  <c:v>0.49099999999999999</c:v>
                </c:pt>
                <c:pt idx="347">
                  <c:v>0.373</c:v>
                </c:pt>
                <c:pt idx="348">
                  <c:v>0.33700000000000002</c:v>
                </c:pt>
                <c:pt idx="349">
                  <c:v>0.41199999999999998</c:v>
                </c:pt>
                <c:pt idx="350">
                  <c:v>0.36899999999999999</c:v>
                </c:pt>
                <c:pt idx="351">
                  <c:v>0.39200000000000002</c:v>
                </c:pt>
                <c:pt idx="352">
                  <c:v>0.46100000000000002</c:v>
                </c:pt>
                <c:pt idx="353">
                  <c:v>0.47199999999999998</c:v>
                </c:pt>
                <c:pt idx="354">
                  <c:v>0.438</c:v>
                </c:pt>
                <c:pt idx="355">
                  <c:v>0.36899999999999999</c:v>
                </c:pt>
                <c:pt idx="356">
                  <c:v>0.47299999999999998</c:v>
                </c:pt>
                <c:pt idx="357">
                  <c:v>0.505</c:v>
                </c:pt>
                <c:pt idx="358">
                  <c:v>0.33100000000000002</c:v>
                </c:pt>
                <c:pt idx="359">
                  <c:v>0.51400000000000001</c:v>
                </c:pt>
                <c:pt idx="360">
                  <c:v>0.59</c:v>
                </c:pt>
                <c:pt idx="361">
                  <c:v>0.52700000000000002</c:v>
                </c:pt>
                <c:pt idx="362">
                  <c:v>0.67800000000000005</c:v>
                </c:pt>
                <c:pt idx="363">
                  <c:v>0.44500000000000001</c:v>
                </c:pt>
                <c:pt idx="364">
                  <c:v>0.502</c:v>
                </c:pt>
                <c:pt idx="365">
                  <c:v>0.71799999999999997</c:v>
                </c:pt>
                <c:pt idx="366">
                  <c:v>0.59699999999999998</c:v>
                </c:pt>
                <c:pt idx="367">
                  <c:v>0.60099999999999998</c:v>
                </c:pt>
                <c:pt idx="368">
                  <c:v>0.74099999999999999</c:v>
                </c:pt>
                <c:pt idx="369">
                  <c:v>0.59699999999999998</c:v>
                </c:pt>
                <c:pt idx="370">
                  <c:v>0.52100000000000002</c:v>
                </c:pt>
                <c:pt idx="371">
                  <c:v>0.48799999999999999</c:v>
                </c:pt>
                <c:pt idx="372">
                  <c:v>0.41699999999999998</c:v>
                </c:pt>
                <c:pt idx="373">
                  <c:v>0.45</c:v>
                </c:pt>
                <c:pt idx="374">
                  <c:v>0.39800000000000002</c:v>
                </c:pt>
                <c:pt idx="375">
                  <c:v>0.47599999999999998</c:v>
                </c:pt>
                <c:pt idx="376">
                  <c:v>0.41</c:v>
                </c:pt>
                <c:pt idx="377">
                  <c:v>0.33800000000000002</c:v>
                </c:pt>
              </c:numCache>
            </c:numRef>
          </c:yVal>
          <c:smooth val="1"/>
        </c:ser>
        <c:ser>
          <c:idx val="3"/>
          <c:order val="3"/>
          <c:tx>
            <c:v>ΣΧ.10.2β</c:v>
          </c:tx>
          <c:spPr>
            <a:ln w="19050">
              <a:solidFill>
                <a:srgbClr val="0070C0"/>
              </a:solidFill>
              <a:prstDash val="solid"/>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neo!$BV$582:$BV$619</c:f>
              <c:numCache>
                <c:formatCode>0.0</c:formatCode>
                <c:ptCount val="38"/>
                <c:pt idx="0">
                  <c:v>0.20899999999999999</c:v>
                </c:pt>
                <c:pt idx="1">
                  <c:v>0.47899999999999998</c:v>
                </c:pt>
                <c:pt idx="2">
                  <c:v>0.39300000000000002</c:v>
                </c:pt>
                <c:pt idx="3">
                  <c:v>0.41</c:v>
                </c:pt>
                <c:pt idx="4">
                  <c:v>0.36099999999999999</c:v>
                </c:pt>
                <c:pt idx="5">
                  <c:v>0.35299999999999998</c:v>
                </c:pt>
                <c:pt idx="6">
                  <c:v>0.32800000000000001</c:v>
                </c:pt>
                <c:pt idx="7">
                  <c:v>0.371</c:v>
                </c:pt>
                <c:pt idx="8">
                  <c:v>0.26200000000000001</c:v>
                </c:pt>
                <c:pt idx="9">
                  <c:v>0.32200000000000001</c:v>
                </c:pt>
                <c:pt idx="10">
                  <c:v>0.28899999999999998</c:v>
                </c:pt>
                <c:pt idx="11">
                  <c:v>0.433</c:v>
                </c:pt>
                <c:pt idx="12">
                  <c:v>0.22600000000000001</c:v>
                </c:pt>
                <c:pt idx="13">
                  <c:v>0.186</c:v>
                </c:pt>
                <c:pt idx="14">
                  <c:v>0.245</c:v>
                </c:pt>
                <c:pt idx="15">
                  <c:v>0.152</c:v>
                </c:pt>
                <c:pt idx="16">
                  <c:v>0.23799999999999999</c:v>
                </c:pt>
                <c:pt idx="17">
                  <c:v>0.40899999999999997</c:v>
                </c:pt>
                <c:pt idx="18">
                  <c:v>0.39200000000000002</c:v>
                </c:pt>
                <c:pt idx="19">
                  <c:v>0.17799999999999999</c:v>
                </c:pt>
                <c:pt idx="20">
                  <c:v>3.3000000000000002E-2</c:v>
                </c:pt>
                <c:pt idx="21">
                  <c:v>2.9000000000000001E-2</c:v>
                </c:pt>
                <c:pt idx="22">
                  <c:v>2.7E-2</c:v>
                </c:pt>
                <c:pt idx="23">
                  <c:v>9.0999999999999998E-2</c:v>
                </c:pt>
                <c:pt idx="24">
                  <c:v>1.6E-2</c:v>
                </c:pt>
                <c:pt idx="25">
                  <c:v>0.01</c:v>
                </c:pt>
                <c:pt idx="26">
                  <c:v>1.7000000000000001E-2</c:v>
                </c:pt>
                <c:pt idx="27">
                  <c:v>1.7000000000000001E-2</c:v>
                </c:pt>
                <c:pt idx="28">
                  <c:v>1.7000000000000001E-2</c:v>
                </c:pt>
                <c:pt idx="29">
                  <c:v>1.7999999999999999E-2</c:v>
                </c:pt>
                <c:pt idx="30">
                  <c:v>1.7999999999999999E-2</c:v>
                </c:pt>
                <c:pt idx="31">
                  <c:v>1.9E-2</c:v>
                </c:pt>
                <c:pt idx="32">
                  <c:v>2.1000000000000001E-2</c:v>
                </c:pt>
                <c:pt idx="33">
                  <c:v>2.3E-2</c:v>
                </c:pt>
                <c:pt idx="34">
                  <c:v>2.5000000000000001E-2</c:v>
                </c:pt>
                <c:pt idx="35">
                  <c:v>0.24199999999999999</c:v>
                </c:pt>
                <c:pt idx="36">
                  <c:v>0.40500000000000003</c:v>
                </c:pt>
                <c:pt idx="37">
                  <c:v>0.49399999999999999</c:v>
                </c:pt>
              </c:numCache>
            </c:numRef>
          </c:yVal>
          <c:smooth val="1"/>
        </c:ser>
        <c:ser>
          <c:idx val="4"/>
          <c:order val="4"/>
          <c:tx>
            <c:v>ΣΧ10.2α-β-γ</c:v>
          </c:tx>
          <c:spPr>
            <a:ln w="15875">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neo!$BV$620:$BV$631</c:f>
              <c:numCache>
                <c:formatCode>0.0</c:formatCode>
                <c:ptCount val="12"/>
                <c:pt idx="0">
                  <c:v>0.158</c:v>
                </c:pt>
                <c:pt idx="1">
                  <c:v>9.8000000000000004E-2</c:v>
                </c:pt>
                <c:pt idx="2">
                  <c:v>0.13100000000000001</c:v>
                </c:pt>
                <c:pt idx="3">
                  <c:v>0.20799999999999999</c:v>
                </c:pt>
                <c:pt idx="4">
                  <c:v>0.35099999999999998</c:v>
                </c:pt>
                <c:pt idx="5">
                  <c:v>0.45900000000000002</c:v>
                </c:pt>
                <c:pt idx="6">
                  <c:v>0.55500000000000005</c:v>
                </c:pt>
                <c:pt idx="7">
                  <c:v>0.35899999999999999</c:v>
                </c:pt>
                <c:pt idx="8">
                  <c:v>0.307</c:v>
                </c:pt>
                <c:pt idx="9">
                  <c:v>0.307</c:v>
                </c:pt>
                <c:pt idx="10">
                  <c:v>0.43099999999999999</c:v>
                </c:pt>
                <c:pt idx="11">
                  <c:v>0.53700000000000003</c:v>
                </c:pt>
              </c:numCache>
            </c:numRef>
          </c:yVal>
          <c:smooth val="1"/>
        </c:ser>
        <c:ser>
          <c:idx val="5"/>
          <c:order val="5"/>
          <c:tx>
            <c:v>ΣΧ. 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neo!$BV$632:$BV$833</c:f>
              <c:numCache>
                <c:formatCode>0.0</c:formatCode>
                <c:ptCount val="201"/>
                <c:pt idx="0">
                  <c:v>0.47099999999999997</c:v>
                </c:pt>
                <c:pt idx="1">
                  <c:v>0.51800000000000002</c:v>
                </c:pt>
                <c:pt idx="2">
                  <c:v>0.56899999999999995</c:v>
                </c:pt>
                <c:pt idx="3">
                  <c:v>0.66500000000000004</c:v>
                </c:pt>
                <c:pt idx="4">
                  <c:v>0.51400000000000001</c:v>
                </c:pt>
                <c:pt idx="5">
                  <c:v>0.55600000000000005</c:v>
                </c:pt>
                <c:pt idx="6">
                  <c:v>0.59</c:v>
                </c:pt>
                <c:pt idx="7">
                  <c:v>0.5</c:v>
                </c:pt>
                <c:pt idx="8">
                  <c:v>0.56100000000000005</c:v>
                </c:pt>
                <c:pt idx="9">
                  <c:v>0.51600000000000001</c:v>
                </c:pt>
                <c:pt idx="10">
                  <c:v>0.66400000000000003</c:v>
                </c:pt>
                <c:pt idx="11">
                  <c:v>0.80400000000000005</c:v>
                </c:pt>
                <c:pt idx="12">
                  <c:v>0.66300000000000003</c:v>
                </c:pt>
                <c:pt idx="13">
                  <c:v>0.72399999999999998</c:v>
                </c:pt>
                <c:pt idx="14">
                  <c:v>0.72099999999999997</c:v>
                </c:pt>
                <c:pt idx="15">
                  <c:v>0.70299999999999996</c:v>
                </c:pt>
                <c:pt idx="16">
                  <c:v>0.66500000000000004</c:v>
                </c:pt>
                <c:pt idx="17">
                  <c:v>0.70099999999999996</c:v>
                </c:pt>
                <c:pt idx="18">
                  <c:v>0.67400000000000004</c:v>
                </c:pt>
                <c:pt idx="19">
                  <c:v>0.873</c:v>
                </c:pt>
                <c:pt idx="20">
                  <c:v>0.83499999999999996</c:v>
                </c:pt>
                <c:pt idx="21">
                  <c:v>0.55300000000000005</c:v>
                </c:pt>
                <c:pt idx="22">
                  <c:v>0.68100000000000005</c:v>
                </c:pt>
                <c:pt idx="23">
                  <c:v>0.70599999999999996</c:v>
                </c:pt>
                <c:pt idx="24">
                  <c:v>0.73299999999999998</c:v>
                </c:pt>
                <c:pt idx="25">
                  <c:v>0.56299999999999994</c:v>
                </c:pt>
                <c:pt idx="26">
                  <c:v>0.625</c:v>
                </c:pt>
                <c:pt idx="27">
                  <c:v>0.377</c:v>
                </c:pt>
                <c:pt idx="28">
                  <c:v>0.66</c:v>
                </c:pt>
                <c:pt idx="29">
                  <c:v>0.69099999999999995</c:v>
                </c:pt>
                <c:pt idx="30">
                  <c:v>0.752</c:v>
                </c:pt>
                <c:pt idx="31">
                  <c:v>0.73499999999999999</c:v>
                </c:pt>
                <c:pt idx="32">
                  <c:v>0.70299999999999996</c:v>
                </c:pt>
                <c:pt idx="33">
                  <c:v>0.66500000000000004</c:v>
                </c:pt>
                <c:pt idx="34">
                  <c:v>0.68100000000000005</c:v>
                </c:pt>
                <c:pt idx="35">
                  <c:v>0.33800000000000002</c:v>
                </c:pt>
                <c:pt idx="36">
                  <c:v>0.57799999999999996</c:v>
                </c:pt>
                <c:pt idx="37">
                  <c:v>0.68200000000000005</c:v>
                </c:pt>
                <c:pt idx="38">
                  <c:v>0.55400000000000005</c:v>
                </c:pt>
                <c:pt idx="39">
                  <c:v>0.61799999999999999</c:v>
                </c:pt>
                <c:pt idx="40">
                  <c:v>0.66</c:v>
                </c:pt>
                <c:pt idx="41">
                  <c:v>0.63400000000000001</c:v>
                </c:pt>
                <c:pt idx="42">
                  <c:v>0.67200000000000004</c:v>
                </c:pt>
                <c:pt idx="43">
                  <c:v>0.57599999999999996</c:v>
                </c:pt>
                <c:pt idx="44">
                  <c:v>0.66800000000000004</c:v>
                </c:pt>
                <c:pt idx="45">
                  <c:v>0.69299999999999995</c:v>
                </c:pt>
                <c:pt idx="46">
                  <c:v>0.48599999999999999</c:v>
                </c:pt>
                <c:pt idx="47">
                  <c:v>0.67800000000000005</c:v>
                </c:pt>
                <c:pt idx="48">
                  <c:v>0.73399999999999999</c:v>
                </c:pt>
                <c:pt idx="49">
                  <c:v>0.68500000000000005</c:v>
                </c:pt>
                <c:pt idx="50">
                  <c:v>0.755</c:v>
                </c:pt>
                <c:pt idx="51">
                  <c:v>0.56699999999999995</c:v>
                </c:pt>
                <c:pt idx="52">
                  <c:v>0.70599999999999996</c:v>
                </c:pt>
                <c:pt idx="53">
                  <c:v>0.65600000000000003</c:v>
                </c:pt>
                <c:pt idx="54">
                  <c:v>0.64100000000000001</c:v>
                </c:pt>
                <c:pt idx="55">
                  <c:v>0.60399999999999998</c:v>
                </c:pt>
                <c:pt idx="56">
                  <c:v>0.60199999999999998</c:v>
                </c:pt>
                <c:pt idx="57">
                  <c:v>0.70199999999999996</c:v>
                </c:pt>
                <c:pt idx="58">
                  <c:v>0.79100000000000004</c:v>
                </c:pt>
                <c:pt idx="59">
                  <c:v>0.82299999999999995</c:v>
                </c:pt>
                <c:pt idx="60">
                  <c:v>0.56999999999999995</c:v>
                </c:pt>
                <c:pt idx="61">
                  <c:v>0.60699999999999998</c:v>
                </c:pt>
                <c:pt idx="62">
                  <c:v>0.70199999999999996</c:v>
                </c:pt>
                <c:pt idx="63">
                  <c:v>0.69299999999999995</c:v>
                </c:pt>
                <c:pt idx="64">
                  <c:v>0.79200000000000004</c:v>
                </c:pt>
                <c:pt idx="65">
                  <c:v>0.71299999999999997</c:v>
                </c:pt>
                <c:pt idx="66">
                  <c:v>0.66100000000000003</c:v>
                </c:pt>
                <c:pt idx="67">
                  <c:v>0.76</c:v>
                </c:pt>
                <c:pt idx="68">
                  <c:v>0.66400000000000003</c:v>
                </c:pt>
                <c:pt idx="69">
                  <c:v>0.64500000000000002</c:v>
                </c:pt>
                <c:pt idx="70">
                  <c:v>0.54</c:v>
                </c:pt>
                <c:pt idx="71">
                  <c:v>0.66700000000000004</c:v>
                </c:pt>
                <c:pt idx="72">
                  <c:v>0.66300000000000003</c:v>
                </c:pt>
                <c:pt idx="73">
                  <c:v>0.63800000000000001</c:v>
                </c:pt>
                <c:pt idx="74">
                  <c:v>0.70399999999999996</c:v>
                </c:pt>
                <c:pt idx="75">
                  <c:v>0.67600000000000005</c:v>
                </c:pt>
                <c:pt idx="76">
                  <c:v>0.70399999999999996</c:v>
                </c:pt>
                <c:pt idx="77">
                  <c:v>0.61099999999999999</c:v>
                </c:pt>
                <c:pt idx="78">
                  <c:v>0.50700000000000001</c:v>
                </c:pt>
                <c:pt idx="79">
                  <c:v>0.73099999999999998</c:v>
                </c:pt>
                <c:pt idx="80">
                  <c:v>0.68400000000000005</c:v>
                </c:pt>
                <c:pt idx="81">
                  <c:v>0.64400000000000002</c:v>
                </c:pt>
                <c:pt idx="82">
                  <c:v>0.745</c:v>
                </c:pt>
                <c:pt idx="83">
                  <c:v>0.71499999999999997</c:v>
                </c:pt>
                <c:pt idx="84">
                  <c:v>0.80100000000000005</c:v>
                </c:pt>
                <c:pt idx="85">
                  <c:v>0.79100000000000004</c:v>
                </c:pt>
                <c:pt idx="86">
                  <c:v>0.79800000000000004</c:v>
                </c:pt>
                <c:pt idx="87">
                  <c:v>0.52100000000000002</c:v>
                </c:pt>
                <c:pt idx="88">
                  <c:v>0.69</c:v>
                </c:pt>
                <c:pt idx="89">
                  <c:v>0.77300000000000002</c:v>
                </c:pt>
                <c:pt idx="90">
                  <c:v>0.86099999999999999</c:v>
                </c:pt>
                <c:pt idx="91">
                  <c:v>0.73499999999999999</c:v>
                </c:pt>
                <c:pt idx="92">
                  <c:v>0.86899999999999999</c:v>
                </c:pt>
                <c:pt idx="93">
                  <c:v>0.69399999999999995</c:v>
                </c:pt>
                <c:pt idx="94">
                  <c:v>0.72899999999999998</c:v>
                </c:pt>
                <c:pt idx="95">
                  <c:v>0.71199999999999997</c:v>
                </c:pt>
                <c:pt idx="96">
                  <c:v>0.79500000000000004</c:v>
                </c:pt>
                <c:pt idx="97">
                  <c:v>0.75700000000000001</c:v>
                </c:pt>
                <c:pt idx="98">
                  <c:v>0.78600000000000003</c:v>
                </c:pt>
                <c:pt idx="99">
                  <c:v>0.90300000000000002</c:v>
                </c:pt>
                <c:pt idx="100">
                  <c:v>0.88900000000000001</c:v>
                </c:pt>
                <c:pt idx="101">
                  <c:v>0.88100000000000001</c:v>
                </c:pt>
                <c:pt idx="102">
                  <c:v>0.71</c:v>
                </c:pt>
                <c:pt idx="103">
                  <c:v>0.56200000000000006</c:v>
                </c:pt>
                <c:pt idx="104">
                  <c:v>0.74399999999999999</c:v>
                </c:pt>
                <c:pt idx="105">
                  <c:v>0.75900000000000001</c:v>
                </c:pt>
                <c:pt idx="106">
                  <c:v>0.74</c:v>
                </c:pt>
                <c:pt idx="107">
                  <c:v>0.85499999999999998</c:v>
                </c:pt>
                <c:pt idx="108">
                  <c:v>0.92700000000000005</c:v>
                </c:pt>
                <c:pt idx="109">
                  <c:v>0.86599999999999999</c:v>
                </c:pt>
                <c:pt idx="110">
                  <c:v>0.92200000000000004</c:v>
                </c:pt>
                <c:pt idx="111">
                  <c:v>0.68300000000000005</c:v>
                </c:pt>
                <c:pt idx="112">
                  <c:v>0.78400000000000003</c:v>
                </c:pt>
                <c:pt idx="113">
                  <c:v>0.78500000000000003</c:v>
                </c:pt>
                <c:pt idx="114">
                  <c:v>0.86299999999999999</c:v>
                </c:pt>
                <c:pt idx="115">
                  <c:v>0.91800000000000004</c:v>
                </c:pt>
                <c:pt idx="116">
                  <c:v>0.83099999999999996</c:v>
                </c:pt>
                <c:pt idx="117">
                  <c:v>0.88300000000000001</c:v>
                </c:pt>
                <c:pt idx="118">
                  <c:v>0.63200000000000001</c:v>
                </c:pt>
                <c:pt idx="119">
                  <c:v>0.71699999999999997</c:v>
                </c:pt>
                <c:pt idx="120">
                  <c:v>0.69199999999999995</c:v>
                </c:pt>
                <c:pt idx="121">
                  <c:v>0.29099999999999998</c:v>
                </c:pt>
                <c:pt idx="122">
                  <c:v>0.68700000000000006</c:v>
                </c:pt>
                <c:pt idx="123">
                  <c:v>0.745</c:v>
                </c:pt>
                <c:pt idx="124">
                  <c:v>0.92500000000000004</c:v>
                </c:pt>
                <c:pt idx="125">
                  <c:v>0.76200000000000001</c:v>
                </c:pt>
                <c:pt idx="126">
                  <c:v>0.755</c:v>
                </c:pt>
                <c:pt idx="127">
                  <c:v>0.63700000000000001</c:v>
                </c:pt>
                <c:pt idx="128">
                  <c:v>0.629</c:v>
                </c:pt>
                <c:pt idx="129">
                  <c:v>0.46500000000000002</c:v>
                </c:pt>
                <c:pt idx="130">
                  <c:v>0.99199999999999999</c:v>
                </c:pt>
                <c:pt idx="131">
                  <c:v>0.96199999999999997</c:v>
                </c:pt>
                <c:pt idx="132">
                  <c:v>0.90200000000000002</c:v>
                </c:pt>
                <c:pt idx="133">
                  <c:v>0.85399999999999998</c:v>
                </c:pt>
                <c:pt idx="134">
                  <c:v>0.82099999999999995</c:v>
                </c:pt>
                <c:pt idx="135">
                  <c:v>0.69899999999999995</c:v>
                </c:pt>
                <c:pt idx="136">
                  <c:v>0.90900000000000003</c:v>
                </c:pt>
                <c:pt idx="137">
                  <c:v>0.98599999999999999</c:v>
                </c:pt>
                <c:pt idx="138">
                  <c:v>1.032</c:v>
                </c:pt>
                <c:pt idx="139">
                  <c:v>1.083</c:v>
                </c:pt>
                <c:pt idx="140">
                  <c:v>1.0960000000000001</c:v>
                </c:pt>
                <c:pt idx="141">
                  <c:v>0.92600000000000005</c:v>
                </c:pt>
                <c:pt idx="142">
                  <c:v>0.94499999999999995</c:v>
                </c:pt>
                <c:pt idx="143">
                  <c:v>0.83899999999999997</c:v>
                </c:pt>
                <c:pt idx="144">
                  <c:v>0.90300000000000002</c:v>
                </c:pt>
                <c:pt idx="145">
                  <c:v>0.98899999999999999</c:v>
                </c:pt>
                <c:pt idx="146">
                  <c:v>0.94799999999999995</c:v>
                </c:pt>
                <c:pt idx="147">
                  <c:v>1.0009999999999999</c:v>
                </c:pt>
                <c:pt idx="148">
                  <c:v>0.99199999999999999</c:v>
                </c:pt>
                <c:pt idx="149">
                  <c:v>1.1040000000000001</c:v>
                </c:pt>
                <c:pt idx="150">
                  <c:v>1.1639999999999999</c:v>
                </c:pt>
                <c:pt idx="151">
                  <c:v>1.095</c:v>
                </c:pt>
                <c:pt idx="152">
                  <c:v>0.97899999999999998</c:v>
                </c:pt>
                <c:pt idx="153">
                  <c:v>0.95199999999999996</c:v>
                </c:pt>
                <c:pt idx="154">
                  <c:v>0.83</c:v>
                </c:pt>
                <c:pt idx="155">
                  <c:v>1.028</c:v>
                </c:pt>
                <c:pt idx="156">
                  <c:v>0.61799999999999999</c:v>
                </c:pt>
                <c:pt idx="157">
                  <c:v>1.2649999999999999</c:v>
                </c:pt>
                <c:pt idx="158">
                  <c:v>1.571</c:v>
                </c:pt>
                <c:pt idx="159">
                  <c:v>0.60399999999999998</c:v>
                </c:pt>
                <c:pt idx="160">
                  <c:v>1.0489999999999999</c:v>
                </c:pt>
                <c:pt idx="161">
                  <c:v>1.2310000000000001</c:v>
                </c:pt>
                <c:pt idx="162">
                  <c:v>1.026</c:v>
                </c:pt>
                <c:pt idx="163">
                  <c:v>1.0620000000000001</c:v>
                </c:pt>
                <c:pt idx="164">
                  <c:v>1.0409999999999999</c:v>
                </c:pt>
                <c:pt idx="165">
                  <c:v>1.0980000000000001</c:v>
                </c:pt>
                <c:pt idx="166">
                  <c:v>1.113</c:v>
                </c:pt>
                <c:pt idx="167">
                  <c:v>1.0900000000000001</c:v>
                </c:pt>
                <c:pt idx="168">
                  <c:v>0.88500000000000001</c:v>
                </c:pt>
                <c:pt idx="169">
                  <c:v>0.97299999999999998</c:v>
                </c:pt>
                <c:pt idx="170">
                  <c:v>1.165</c:v>
                </c:pt>
                <c:pt idx="171">
                  <c:v>1.2150000000000001</c:v>
                </c:pt>
                <c:pt idx="172">
                  <c:v>1.151</c:v>
                </c:pt>
                <c:pt idx="173">
                  <c:v>0.86</c:v>
                </c:pt>
                <c:pt idx="174">
                  <c:v>0.97599999999999998</c:v>
                </c:pt>
                <c:pt idx="175">
                  <c:v>0.94399999999999995</c:v>
                </c:pt>
                <c:pt idx="176">
                  <c:v>1.032</c:v>
                </c:pt>
                <c:pt idx="177">
                  <c:v>1.0860000000000001</c:v>
                </c:pt>
                <c:pt idx="178">
                  <c:v>1.0309999999999999</c:v>
                </c:pt>
                <c:pt idx="179">
                  <c:v>1.0660000000000001</c:v>
                </c:pt>
                <c:pt idx="180">
                  <c:v>0.93400000000000005</c:v>
                </c:pt>
                <c:pt idx="181">
                  <c:v>1.052</c:v>
                </c:pt>
                <c:pt idx="182">
                  <c:v>1.1459999999999999</c:v>
                </c:pt>
                <c:pt idx="183">
                  <c:v>0.98499999999999999</c:v>
                </c:pt>
                <c:pt idx="184">
                  <c:v>1.0609999999999999</c:v>
                </c:pt>
                <c:pt idx="185">
                  <c:v>1.0549999999999999</c:v>
                </c:pt>
                <c:pt idx="186">
                  <c:v>1.04</c:v>
                </c:pt>
                <c:pt idx="187">
                  <c:v>1.2070000000000001</c:v>
                </c:pt>
                <c:pt idx="188">
                  <c:v>1.018</c:v>
                </c:pt>
                <c:pt idx="189">
                  <c:v>0.97</c:v>
                </c:pt>
                <c:pt idx="190">
                  <c:v>1.012</c:v>
                </c:pt>
                <c:pt idx="191">
                  <c:v>1.177</c:v>
                </c:pt>
                <c:pt idx="192">
                  <c:v>1.1359999999999999</c:v>
                </c:pt>
                <c:pt idx="193">
                  <c:v>1.111</c:v>
                </c:pt>
                <c:pt idx="194">
                  <c:v>0.98399999999999999</c:v>
                </c:pt>
                <c:pt idx="195">
                  <c:v>0.996</c:v>
                </c:pt>
                <c:pt idx="196">
                  <c:v>0.80300000000000005</c:v>
                </c:pt>
                <c:pt idx="197">
                  <c:v>0.78600000000000003</c:v>
                </c:pt>
                <c:pt idx="198">
                  <c:v>0.873</c:v>
                </c:pt>
                <c:pt idx="199">
                  <c:v>0.82399999999999995</c:v>
                </c:pt>
                <c:pt idx="200">
                  <c:v>1.0349999999999999</c:v>
                </c:pt>
              </c:numCache>
            </c:numRef>
          </c:yVal>
          <c:smooth val="1"/>
        </c:ser>
        <c:ser>
          <c:idx val="6"/>
          <c:order val="6"/>
          <c:tx>
            <c:v>ΣΧ. 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neo!$BV$834:$BV$878</c:f>
              <c:numCache>
                <c:formatCode>0.0</c:formatCode>
                <c:ptCount val="45"/>
                <c:pt idx="0">
                  <c:v>0.85199999999999998</c:v>
                </c:pt>
                <c:pt idx="1">
                  <c:v>0.81899999999999995</c:v>
                </c:pt>
                <c:pt idx="2">
                  <c:v>0.71899999999999997</c:v>
                </c:pt>
                <c:pt idx="3">
                  <c:v>0.76400000000000001</c:v>
                </c:pt>
                <c:pt idx="4">
                  <c:v>0.84099999999999997</c:v>
                </c:pt>
                <c:pt idx="5">
                  <c:v>0.85499999999999998</c:v>
                </c:pt>
                <c:pt idx="6">
                  <c:v>0.88600000000000001</c:v>
                </c:pt>
                <c:pt idx="7">
                  <c:v>0.95299999999999996</c:v>
                </c:pt>
                <c:pt idx="8">
                  <c:v>1.0880000000000001</c:v>
                </c:pt>
                <c:pt idx="9">
                  <c:v>1.1950000000000001</c:v>
                </c:pt>
                <c:pt idx="10">
                  <c:v>1.0449999999999999</c:v>
                </c:pt>
                <c:pt idx="11">
                  <c:v>0.98199999999999998</c:v>
                </c:pt>
                <c:pt idx="12">
                  <c:v>0.91500000000000004</c:v>
                </c:pt>
                <c:pt idx="13">
                  <c:v>0.84899999999999998</c:v>
                </c:pt>
                <c:pt idx="14">
                  <c:v>0.88300000000000001</c:v>
                </c:pt>
                <c:pt idx="15">
                  <c:v>0.83799999999999997</c:v>
                </c:pt>
                <c:pt idx="16">
                  <c:v>0.83599999999999997</c:v>
                </c:pt>
                <c:pt idx="17">
                  <c:v>0.73599999999999999</c:v>
                </c:pt>
                <c:pt idx="18">
                  <c:v>0.81</c:v>
                </c:pt>
                <c:pt idx="19">
                  <c:v>0.75800000000000001</c:v>
                </c:pt>
                <c:pt idx="20">
                  <c:v>0.78200000000000003</c:v>
                </c:pt>
                <c:pt idx="21">
                  <c:v>0.90600000000000003</c:v>
                </c:pt>
                <c:pt idx="22">
                  <c:v>0.84099999999999997</c:v>
                </c:pt>
                <c:pt idx="23">
                  <c:v>0.78300000000000003</c:v>
                </c:pt>
                <c:pt idx="24">
                  <c:v>0.80700000000000005</c:v>
                </c:pt>
                <c:pt idx="25">
                  <c:v>0.87</c:v>
                </c:pt>
                <c:pt idx="26">
                  <c:v>0.84499999999999997</c:v>
                </c:pt>
                <c:pt idx="27">
                  <c:v>0.63800000000000001</c:v>
                </c:pt>
                <c:pt idx="28">
                  <c:v>0.83</c:v>
                </c:pt>
                <c:pt idx="29">
                  <c:v>0.76500000000000001</c:v>
                </c:pt>
                <c:pt idx="30">
                  <c:v>0.496</c:v>
                </c:pt>
                <c:pt idx="31">
                  <c:v>0.63</c:v>
                </c:pt>
                <c:pt idx="32">
                  <c:v>0.73</c:v>
                </c:pt>
                <c:pt idx="33">
                  <c:v>0.82399999999999995</c:v>
                </c:pt>
                <c:pt idx="34">
                  <c:v>0.69</c:v>
                </c:pt>
                <c:pt idx="35">
                  <c:v>0.77700000000000002</c:v>
                </c:pt>
                <c:pt idx="36">
                  <c:v>0.92600000000000005</c:v>
                </c:pt>
                <c:pt idx="37">
                  <c:v>0.89600000000000002</c:v>
                </c:pt>
                <c:pt idx="38">
                  <c:v>0.81100000000000005</c:v>
                </c:pt>
                <c:pt idx="39">
                  <c:v>0.79</c:v>
                </c:pt>
                <c:pt idx="40">
                  <c:v>0.69899999999999995</c:v>
                </c:pt>
                <c:pt idx="41">
                  <c:v>0.373</c:v>
                </c:pt>
                <c:pt idx="42">
                  <c:v>0.71599999999999997</c:v>
                </c:pt>
                <c:pt idx="43">
                  <c:v>0.94599999999999995</c:v>
                </c:pt>
                <c:pt idx="44">
                  <c:v>0.89800000000000002</c:v>
                </c:pt>
              </c:numCache>
            </c:numRef>
          </c:yVal>
          <c:smooth val="1"/>
        </c:ser>
        <c:ser>
          <c:idx val="7"/>
          <c:order val="7"/>
          <c:tx>
            <c:v>ΣΧ. 9.2α-β-γ</c:v>
          </c:tx>
          <c:spPr>
            <a:ln w="19050">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neo!$BV$879:$BV$1007</c:f>
              <c:numCache>
                <c:formatCode>0.0</c:formatCode>
                <c:ptCount val="129"/>
                <c:pt idx="0">
                  <c:v>0.79</c:v>
                </c:pt>
                <c:pt idx="1">
                  <c:v>0.7</c:v>
                </c:pt>
                <c:pt idx="2">
                  <c:v>0.70599999999999996</c:v>
                </c:pt>
                <c:pt idx="3">
                  <c:v>0.749</c:v>
                </c:pt>
                <c:pt idx="4">
                  <c:v>0.73799999999999999</c:v>
                </c:pt>
                <c:pt idx="5">
                  <c:v>0.70699999999999996</c:v>
                </c:pt>
                <c:pt idx="6">
                  <c:v>0.83</c:v>
                </c:pt>
                <c:pt idx="7">
                  <c:v>0.67700000000000005</c:v>
                </c:pt>
                <c:pt idx="8">
                  <c:v>0.54500000000000004</c:v>
                </c:pt>
                <c:pt idx="9">
                  <c:v>0.81399999999999995</c:v>
                </c:pt>
                <c:pt idx="10">
                  <c:v>0.78100000000000003</c:v>
                </c:pt>
                <c:pt idx="11">
                  <c:v>0.71899999999999997</c:v>
                </c:pt>
                <c:pt idx="12">
                  <c:v>0.75800000000000001</c:v>
                </c:pt>
                <c:pt idx="13">
                  <c:v>0.79500000000000004</c:v>
                </c:pt>
                <c:pt idx="14">
                  <c:v>0.74199999999999999</c:v>
                </c:pt>
                <c:pt idx="15">
                  <c:v>0.66800000000000004</c:v>
                </c:pt>
                <c:pt idx="16">
                  <c:v>0.57899999999999996</c:v>
                </c:pt>
                <c:pt idx="17">
                  <c:v>0.61399999999999999</c:v>
                </c:pt>
                <c:pt idx="18">
                  <c:v>0.69399999999999995</c:v>
                </c:pt>
                <c:pt idx="19">
                  <c:v>0.69899999999999995</c:v>
                </c:pt>
                <c:pt idx="20">
                  <c:v>0.73799999999999999</c:v>
                </c:pt>
                <c:pt idx="21">
                  <c:v>0.67200000000000004</c:v>
                </c:pt>
                <c:pt idx="22">
                  <c:v>0.64300000000000002</c:v>
                </c:pt>
                <c:pt idx="23">
                  <c:v>0.76200000000000001</c:v>
                </c:pt>
                <c:pt idx="24">
                  <c:v>0.79</c:v>
                </c:pt>
                <c:pt idx="25">
                  <c:v>0.74099999999999999</c:v>
                </c:pt>
                <c:pt idx="26">
                  <c:v>0.75600000000000001</c:v>
                </c:pt>
                <c:pt idx="27">
                  <c:v>0.71</c:v>
                </c:pt>
                <c:pt idx="28">
                  <c:v>0.496</c:v>
                </c:pt>
                <c:pt idx="29">
                  <c:v>0.69199999999999995</c:v>
                </c:pt>
                <c:pt idx="30">
                  <c:v>0.65900000000000003</c:v>
                </c:pt>
                <c:pt idx="31">
                  <c:v>0.629</c:v>
                </c:pt>
                <c:pt idx="32">
                  <c:v>0.71</c:v>
                </c:pt>
                <c:pt idx="33">
                  <c:v>0.77900000000000003</c:v>
                </c:pt>
                <c:pt idx="34">
                  <c:v>0.80900000000000005</c:v>
                </c:pt>
                <c:pt idx="35">
                  <c:v>0.91300000000000003</c:v>
                </c:pt>
                <c:pt idx="36">
                  <c:v>0.92700000000000005</c:v>
                </c:pt>
                <c:pt idx="37">
                  <c:v>0.87</c:v>
                </c:pt>
                <c:pt idx="38">
                  <c:v>0.78400000000000003</c:v>
                </c:pt>
                <c:pt idx="39">
                  <c:v>0.78500000000000003</c:v>
                </c:pt>
                <c:pt idx="40">
                  <c:v>0.753</c:v>
                </c:pt>
                <c:pt idx="41">
                  <c:v>0.66400000000000003</c:v>
                </c:pt>
                <c:pt idx="42">
                  <c:v>0.72299999999999998</c:v>
                </c:pt>
                <c:pt idx="43">
                  <c:v>0.79600000000000004</c:v>
                </c:pt>
                <c:pt idx="44">
                  <c:v>0.76400000000000001</c:v>
                </c:pt>
                <c:pt idx="45">
                  <c:v>0.77500000000000002</c:v>
                </c:pt>
                <c:pt idx="46">
                  <c:v>0.75700000000000001</c:v>
                </c:pt>
                <c:pt idx="47">
                  <c:v>0.67700000000000005</c:v>
                </c:pt>
                <c:pt idx="48">
                  <c:v>0.59699999999999998</c:v>
                </c:pt>
                <c:pt idx="49">
                  <c:v>0.76600000000000001</c:v>
                </c:pt>
                <c:pt idx="50">
                  <c:v>0.73699999999999999</c:v>
                </c:pt>
                <c:pt idx="51">
                  <c:v>0.68</c:v>
                </c:pt>
                <c:pt idx="52">
                  <c:v>0.90500000000000003</c:v>
                </c:pt>
                <c:pt idx="53">
                  <c:v>0.745</c:v>
                </c:pt>
                <c:pt idx="54">
                  <c:v>0.58799999999999997</c:v>
                </c:pt>
                <c:pt idx="55">
                  <c:v>0.27900000000000003</c:v>
                </c:pt>
                <c:pt idx="56">
                  <c:v>0.70599999999999996</c:v>
                </c:pt>
                <c:pt idx="57">
                  <c:v>0.73199999999999998</c:v>
                </c:pt>
                <c:pt idx="58">
                  <c:v>0.84</c:v>
                </c:pt>
                <c:pt idx="59">
                  <c:v>0.69599999999999995</c:v>
                </c:pt>
                <c:pt idx="60">
                  <c:v>0.69399999999999995</c:v>
                </c:pt>
                <c:pt idx="61">
                  <c:v>0.746</c:v>
                </c:pt>
                <c:pt idx="62">
                  <c:v>0.63700000000000001</c:v>
                </c:pt>
                <c:pt idx="63">
                  <c:v>0.63500000000000001</c:v>
                </c:pt>
                <c:pt idx="64">
                  <c:v>0.67600000000000005</c:v>
                </c:pt>
                <c:pt idx="65">
                  <c:v>0.69499999999999995</c:v>
                </c:pt>
                <c:pt idx="66">
                  <c:v>0.58199999999999996</c:v>
                </c:pt>
                <c:pt idx="67">
                  <c:v>0.65100000000000002</c:v>
                </c:pt>
                <c:pt idx="68">
                  <c:v>0.75700000000000001</c:v>
                </c:pt>
                <c:pt idx="69">
                  <c:v>0.43099999999999999</c:v>
                </c:pt>
                <c:pt idx="70">
                  <c:v>0.26</c:v>
                </c:pt>
                <c:pt idx="71">
                  <c:v>0.219</c:v>
                </c:pt>
                <c:pt idx="72">
                  <c:v>0.28699999999999998</c:v>
                </c:pt>
                <c:pt idx="73">
                  <c:v>0.26200000000000001</c:v>
                </c:pt>
                <c:pt idx="74">
                  <c:v>0.32200000000000001</c:v>
                </c:pt>
                <c:pt idx="75">
                  <c:v>0.43099999999999999</c:v>
                </c:pt>
                <c:pt idx="76">
                  <c:v>0.504</c:v>
                </c:pt>
                <c:pt idx="77">
                  <c:v>0.51900000000000002</c:v>
                </c:pt>
                <c:pt idx="78">
                  <c:v>0.40100000000000002</c:v>
                </c:pt>
                <c:pt idx="79">
                  <c:v>0.35499999999999998</c:v>
                </c:pt>
                <c:pt idx="80">
                  <c:v>0.254</c:v>
                </c:pt>
                <c:pt idx="81">
                  <c:v>0.307</c:v>
                </c:pt>
                <c:pt idx="82">
                  <c:v>0.51100000000000001</c:v>
                </c:pt>
                <c:pt idx="83">
                  <c:v>0.624</c:v>
                </c:pt>
                <c:pt idx="84">
                  <c:v>0.64700000000000002</c:v>
                </c:pt>
                <c:pt idx="85">
                  <c:v>0.65300000000000002</c:v>
                </c:pt>
                <c:pt idx="86">
                  <c:v>0.59099999999999997</c:v>
                </c:pt>
                <c:pt idx="87">
                  <c:v>0.52700000000000002</c:v>
                </c:pt>
                <c:pt idx="88">
                  <c:v>0.27100000000000002</c:v>
                </c:pt>
                <c:pt idx="89">
                  <c:v>0.17</c:v>
                </c:pt>
                <c:pt idx="90">
                  <c:v>0.442</c:v>
                </c:pt>
                <c:pt idx="91">
                  <c:v>0.55500000000000005</c:v>
                </c:pt>
                <c:pt idx="92">
                  <c:v>0.54300000000000004</c:v>
                </c:pt>
                <c:pt idx="93">
                  <c:v>0.60599999999999998</c:v>
                </c:pt>
                <c:pt idx="94">
                  <c:v>0.61299999999999999</c:v>
                </c:pt>
                <c:pt idx="95">
                  <c:v>0.50900000000000001</c:v>
                </c:pt>
                <c:pt idx="96">
                  <c:v>0.57399999999999995</c:v>
                </c:pt>
                <c:pt idx="97">
                  <c:v>0.40699999999999997</c:v>
                </c:pt>
                <c:pt idx="98">
                  <c:v>0.29099999999999998</c:v>
                </c:pt>
                <c:pt idx="99">
                  <c:v>0.216</c:v>
                </c:pt>
                <c:pt idx="100">
                  <c:v>0.53200000000000003</c:v>
                </c:pt>
                <c:pt idx="101">
                  <c:v>0.58399999999999996</c:v>
                </c:pt>
                <c:pt idx="102">
                  <c:v>0.55500000000000005</c:v>
                </c:pt>
                <c:pt idx="103">
                  <c:v>0.64800000000000002</c:v>
                </c:pt>
                <c:pt idx="104">
                  <c:v>0.73899999999999999</c:v>
                </c:pt>
                <c:pt idx="105">
                  <c:v>0.67500000000000004</c:v>
                </c:pt>
                <c:pt idx="106">
                  <c:v>0.57799999999999996</c:v>
                </c:pt>
                <c:pt idx="107">
                  <c:v>0.66600000000000004</c:v>
                </c:pt>
                <c:pt idx="108">
                  <c:v>0.621</c:v>
                </c:pt>
                <c:pt idx="109">
                  <c:v>0.79</c:v>
                </c:pt>
                <c:pt idx="110">
                  <c:v>0.56100000000000005</c:v>
                </c:pt>
                <c:pt idx="111">
                  <c:v>0.751</c:v>
                </c:pt>
                <c:pt idx="112">
                  <c:v>0.85199999999999998</c:v>
                </c:pt>
                <c:pt idx="113">
                  <c:v>0.52400000000000002</c:v>
                </c:pt>
                <c:pt idx="114">
                  <c:v>0.58399999999999996</c:v>
                </c:pt>
                <c:pt idx="115">
                  <c:v>0.61499999999999999</c:v>
                </c:pt>
                <c:pt idx="116">
                  <c:v>0.50800000000000001</c:v>
                </c:pt>
                <c:pt idx="117">
                  <c:v>0.79200000000000004</c:v>
                </c:pt>
                <c:pt idx="118">
                  <c:v>0.66200000000000003</c:v>
                </c:pt>
                <c:pt idx="119">
                  <c:v>0.48799999999999999</c:v>
                </c:pt>
                <c:pt idx="120">
                  <c:v>0.47</c:v>
                </c:pt>
                <c:pt idx="121">
                  <c:v>0.47099999999999997</c:v>
                </c:pt>
                <c:pt idx="122">
                  <c:v>0.49399999999999999</c:v>
                </c:pt>
                <c:pt idx="123">
                  <c:v>0.34899999999999998</c:v>
                </c:pt>
                <c:pt idx="124">
                  <c:v>0.21299999999999999</c:v>
                </c:pt>
                <c:pt idx="125">
                  <c:v>0.28599999999999998</c:v>
                </c:pt>
                <c:pt idx="126">
                  <c:v>0.34499999999999997</c:v>
                </c:pt>
                <c:pt idx="127">
                  <c:v>0.36199999999999999</c:v>
                </c:pt>
                <c:pt idx="128">
                  <c:v>0.51600000000000001</c:v>
                </c:pt>
              </c:numCache>
            </c:numRef>
          </c:yVal>
          <c:smooth val="1"/>
        </c:ser>
        <c:dLbls>
          <c:showLegendKey val="0"/>
          <c:showVal val="0"/>
          <c:showCatName val="0"/>
          <c:showSerName val="0"/>
          <c:showPercent val="0"/>
          <c:showBubbleSize val="0"/>
        </c:dLbls>
        <c:axId val="289798168"/>
        <c:axId val="289800128"/>
      </c:scatterChart>
      <c:valAx>
        <c:axId val="289798168"/>
        <c:scaling>
          <c:orientation val="minMax"/>
          <c:max val="15100"/>
          <c:min val="13300"/>
        </c:scaling>
        <c:delete val="0"/>
        <c:axPos val="b"/>
        <c:majorGridlines>
          <c:spPr>
            <a:ln w="15875">
              <a:solidFill>
                <a:schemeClr val="tx1"/>
              </a:solidFill>
              <a:prstDash val="sys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smtClean="0">
                    <a:latin typeface="Arial" pitchFamily="34" charset="0"/>
                    <a:cs typeface="Arial" pitchFamily="34" charset="0"/>
                  </a:rPr>
                  <a:t>m</a:t>
                </a:r>
                <a:r>
                  <a:rPr lang="en-US" sz="1600" dirty="0">
                    <a:latin typeface="Arial" pitchFamily="34" charset="0"/>
                    <a:cs typeface="Arial" pitchFamily="34" charset="0"/>
                  </a:rPr>
                  <a:t>)</a:t>
                </a:r>
                <a:endParaRPr lang="el-GR" sz="1600" dirty="0">
                  <a:latin typeface="Arial" pitchFamily="34" charset="0"/>
                  <a:cs typeface="Arial" pitchFamily="34" charset="0"/>
                </a:endParaRPr>
              </a:p>
            </c:rich>
          </c:tx>
          <c:layout>
            <c:manualLayout>
              <c:xMode val="edge"/>
              <c:yMode val="edge"/>
              <c:x val="0.34977057723899618"/>
              <c:y val="0.93775911344415286"/>
            </c:manualLayout>
          </c:layout>
          <c:overlay val="0"/>
        </c:title>
        <c:numFmt formatCode="0" sourceLinked="1"/>
        <c:majorTickMark val="out"/>
        <c:minorTickMark val="none"/>
        <c:tickLblPos val="nextTo"/>
        <c:crossAx val="289800128"/>
        <c:crosses val="autoZero"/>
        <c:crossBetween val="midCat"/>
      </c:valAx>
      <c:valAx>
        <c:axId val="289800128"/>
        <c:scaling>
          <c:orientation val="minMax"/>
          <c:max val="2"/>
          <c:min val="0"/>
        </c:scaling>
        <c:delete val="0"/>
        <c:axPos val="l"/>
        <c:majorGridlines>
          <c:spPr>
            <a:ln w="15875">
              <a:solidFill>
                <a:schemeClr val="tx1"/>
              </a:solidFill>
              <a:prstDash val="sysDash"/>
            </a:ln>
          </c:spPr>
        </c:majorGridlines>
        <c:title>
          <c:tx>
            <c:rich>
              <a:bodyPr rot="-5400000" vert="horz"/>
              <a:lstStyle/>
              <a:p>
                <a:pPr>
                  <a:defRPr/>
                </a:pPr>
                <a:r>
                  <a:rPr lang="el-GR" sz="1600" dirty="0"/>
                  <a:t>Εδαφική </a:t>
                </a:r>
                <a:r>
                  <a:rPr lang="el-GR" sz="1600" dirty="0" smtClean="0"/>
                  <a:t>Πίεσ</a:t>
                </a:r>
                <a:r>
                  <a:rPr lang="el-GR" sz="1600" dirty="0"/>
                  <a:t>η</a:t>
                </a:r>
                <a:r>
                  <a:rPr lang="en-US" sz="1600" dirty="0" smtClean="0"/>
                  <a:t> </a:t>
                </a:r>
                <a:r>
                  <a:rPr lang="el-GR" sz="1600" dirty="0"/>
                  <a:t>(</a:t>
                </a:r>
                <a:r>
                  <a:rPr lang="en-US" sz="1600" dirty="0"/>
                  <a:t>bar)</a:t>
                </a:r>
                <a:endParaRPr lang="el-GR" sz="1600" dirty="0"/>
              </a:p>
            </c:rich>
          </c:tx>
          <c:layout>
            <c:manualLayout>
              <c:xMode val="edge"/>
              <c:yMode val="edge"/>
              <c:x val="5.0980242053076698E-2"/>
              <c:y val="0.32975546123961397"/>
            </c:manualLayout>
          </c:layout>
          <c:overlay val="0"/>
        </c:title>
        <c:numFmt formatCode="0.0" sourceLinked="1"/>
        <c:majorTickMark val="out"/>
        <c:minorTickMark val="none"/>
        <c:tickLblPos val="nextTo"/>
        <c:crossAx val="289798168"/>
        <c:crosses val="autoZero"/>
        <c:crossBetween val="midCat"/>
        <c:majorUnit val="0.4"/>
        <c:minorUnit val="4.0000000000000022E-2"/>
      </c:valAx>
      <c:spPr>
        <a:solidFill>
          <a:schemeClr val="lt1"/>
        </a:solidFill>
        <a:ln w="15875" cap="flat" cmpd="sng" algn="ctr">
          <a:solidFill>
            <a:schemeClr val="tx1"/>
          </a:solidFill>
          <a:prstDash val="solid"/>
        </a:ln>
        <a:effectLst/>
      </c:spPr>
    </c:plotArea>
    <c:plotVisOnly val="1"/>
    <c:dispBlanksAs val="gap"/>
    <c:showDLblsOverMax val="0"/>
  </c:chart>
  <c:spPr>
    <a:noFill/>
    <a:ln w="0" cap="flat" cmpd="sng" algn="ctr">
      <a:no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dirty="0" smtClean="0"/>
              <a:t>Ταχύτητα </a:t>
            </a:r>
            <a:r>
              <a:rPr lang="el-GR" dirty="0"/>
              <a:t>περιστροφής (ω) ανά σχηματισμό</a:t>
            </a:r>
          </a:p>
        </c:rich>
      </c:tx>
      <c:layout>
        <c:manualLayout>
          <c:xMode val="edge"/>
          <c:yMode val="edge"/>
          <c:x val="0.24486548556430446"/>
          <c:y val="8.1060959816997666E-2"/>
        </c:manualLayout>
      </c:layout>
      <c:overlay val="0"/>
    </c:title>
    <c:autoTitleDeleted val="0"/>
    <c:plotArea>
      <c:layout>
        <c:manualLayout>
          <c:layoutTarget val="inner"/>
          <c:xMode val="edge"/>
          <c:yMode val="edge"/>
          <c:x val="0.12498984912350054"/>
          <c:y val="0.18957489671384839"/>
          <c:w val="0.80527382085120269"/>
          <c:h val="0.66933081099730707"/>
        </c:manualLayout>
      </c:layout>
      <c:scatterChart>
        <c:scatterStyle val="smoothMarker"/>
        <c:varyColors val="0"/>
        <c:ser>
          <c:idx val="0"/>
          <c:order val="0"/>
          <c:tx>
            <c:v>ΣΧ.6.2-6.5-8.1-8.2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neo!$CB$4:$CB$64</c:f>
              <c:numCache>
                <c:formatCode>General</c:formatCode>
                <c:ptCount val="61"/>
                <c:pt idx="0">
                  <c:v>0.25</c:v>
                </c:pt>
                <c:pt idx="1">
                  <c:v>0.34499999999999997</c:v>
                </c:pt>
                <c:pt idx="2">
                  <c:v>0.46400000000000002</c:v>
                </c:pt>
                <c:pt idx="3">
                  <c:v>0.72399999999999998</c:v>
                </c:pt>
                <c:pt idx="4">
                  <c:v>0.46400000000000002</c:v>
                </c:pt>
                <c:pt idx="5">
                  <c:v>0.55500000000000005</c:v>
                </c:pt>
                <c:pt idx="6">
                  <c:v>0.74299999999999999</c:v>
                </c:pt>
                <c:pt idx="7">
                  <c:v>0.71799999999999997</c:v>
                </c:pt>
                <c:pt idx="8">
                  <c:v>0.61</c:v>
                </c:pt>
                <c:pt idx="9">
                  <c:v>0.53600000000000003</c:v>
                </c:pt>
                <c:pt idx="10">
                  <c:v>0.41799999999999998</c:v>
                </c:pt>
                <c:pt idx="11">
                  <c:v>0.42699999999999999</c:v>
                </c:pt>
                <c:pt idx="12">
                  <c:v>0.31</c:v>
                </c:pt>
                <c:pt idx="13">
                  <c:v>0.48199999999999998</c:v>
                </c:pt>
                <c:pt idx="14">
                  <c:v>0.63200000000000001</c:v>
                </c:pt>
                <c:pt idx="15">
                  <c:v>0.18099999999999999</c:v>
                </c:pt>
                <c:pt idx="16">
                  <c:v>0.49</c:v>
                </c:pt>
                <c:pt idx="17">
                  <c:v>0.41799999999999998</c:v>
                </c:pt>
                <c:pt idx="18">
                  <c:v>0.439</c:v>
                </c:pt>
                <c:pt idx="19">
                  <c:v>0.41099999999999998</c:v>
                </c:pt>
                <c:pt idx="20">
                  <c:v>0.58799999999999997</c:v>
                </c:pt>
                <c:pt idx="21">
                  <c:v>0.46500000000000002</c:v>
                </c:pt>
                <c:pt idx="22">
                  <c:v>0.44400000000000001</c:v>
                </c:pt>
                <c:pt idx="23">
                  <c:v>0.56299999999999994</c:v>
                </c:pt>
                <c:pt idx="24">
                  <c:v>0.48</c:v>
                </c:pt>
                <c:pt idx="25">
                  <c:v>0.57599999999999996</c:v>
                </c:pt>
                <c:pt idx="26">
                  <c:v>0.32600000000000001</c:v>
                </c:pt>
                <c:pt idx="27">
                  <c:v>0.30599999999999999</c:v>
                </c:pt>
                <c:pt idx="28">
                  <c:v>0.39600000000000002</c:v>
                </c:pt>
                <c:pt idx="29">
                  <c:v>0.28599999999999998</c:v>
                </c:pt>
                <c:pt idx="30">
                  <c:v>0.20799999999999999</c:v>
                </c:pt>
                <c:pt idx="31">
                  <c:v>0.51700000000000002</c:v>
                </c:pt>
                <c:pt idx="32">
                  <c:v>0.39900000000000002</c:v>
                </c:pt>
                <c:pt idx="33">
                  <c:v>0.435</c:v>
                </c:pt>
                <c:pt idx="34">
                  <c:v>0.82099999999999995</c:v>
                </c:pt>
                <c:pt idx="35">
                  <c:v>0.108</c:v>
                </c:pt>
                <c:pt idx="36">
                  <c:v>0.41499999999999998</c:v>
                </c:pt>
                <c:pt idx="37">
                  <c:v>0.376</c:v>
                </c:pt>
                <c:pt idx="38">
                  <c:v>0.45500000000000002</c:v>
                </c:pt>
                <c:pt idx="39">
                  <c:v>0.50900000000000001</c:v>
                </c:pt>
                <c:pt idx="40">
                  <c:v>0.33500000000000002</c:v>
                </c:pt>
                <c:pt idx="41">
                  <c:v>0.35899999999999999</c:v>
                </c:pt>
                <c:pt idx="42">
                  <c:v>0.442</c:v>
                </c:pt>
                <c:pt idx="43">
                  <c:v>0.42899999999999999</c:v>
                </c:pt>
                <c:pt idx="44">
                  <c:v>0.33900000000000002</c:v>
                </c:pt>
                <c:pt idx="45">
                  <c:v>0.33</c:v>
                </c:pt>
                <c:pt idx="46">
                  <c:v>0.376</c:v>
                </c:pt>
                <c:pt idx="47">
                  <c:v>0.28199999999999997</c:v>
                </c:pt>
                <c:pt idx="48">
                  <c:v>0.626</c:v>
                </c:pt>
                <c:pt idx="49">
                  <c:v>4.4999999999999998E-2</c:v>
                </c:pt>
                <c:pt idx="50">
                  <c:v>0.51300000000000001</c:v>
                </c:pt>
                <c:pt idx="51">
                  <c:v>0.44800000000000001</c:v>
                </c:pt>
                <c:pt idx="52">
                  <c:v>0.48099999999999998</c:v>
                </c:pt>
                <c:pt idx="53">
                  <c:v>0.35699999999999998</c:v>
                </c:pt>
                <c:pt idx="54">
                  <c:v>0.49399999999999999</c:v>
                </c:pt>
                <c:pt idx="55">
                  <c:v>0.376</c:v>
                </c:pt>
                <c:pt idx="56">
                  <c:v>0.42</c:v>
                </c:pt>
                <c:pt idx="57">
                  <c:v>0.42899999999999999</c:v>
                </c:pt>
                <c:pt idx="58">
                  <c:v>0.59299999999999997</c:v>
                </c:pt>
                <c:pt idx="59">
                  <c:v>0.39500000000000002</c:v>
                </c:pt>
                <c:pt idx="60">
                  <c:v>0.56100000000000005</c:v>
                </c:pt>
              </c:numCache>
            </c:numRef>
          </c:yVal>
          <c:smooth val="1"/>
        </c:ser>
        <c:ser>
          <c:idx val="1"/>
          <c:order val="1"/>
          <c:tx>
            <c:v>ΣΧ.10.2β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neo!$CB$65:$CB$203</c:f>
              <c:numCache>
                <c:formatCode>General</c:formatCode>
                <c:ptCount val="139"/>
                <c:pt idx="0">
                  <c:v>0.6</c:v>
                </c:pt>
                <c:pt idx="1">
                  <c:v>0.56100000000000005</c:v>
                </c:pt>
                <c:pt idx="2">
                  <c:v>0.59099999999999997</c:v>
                </c:pt>
                <c:pt idx="3">
                  <c:v>0.53</c:v>
                </c:pt>
                <c:pt idx="4">
                  <c:v>0.33500000000000002</c:v>
                </c:pt>
                <c:pt idx="5">
                  <c:v>0.54300000000000004</c:v>
                </c:pt>
                <c:pt idx="6">
                  <c:v>0.61899999999999999</c:v>
                </c:pt>
                <c:pt idx="7">
                  <c:v>0.45500000000000002</c:v>
                </c:pt>
                <c:pt idx="8">
                  <c:v>0.45800000000000002</c:v>
                </c:pt>
                <c:pt idx="9">
                  <c:v>0.52800000000000002</c:v>
                </c:pt>
                <c:pt idx="10">
                  <c:v>0.50800000000000001</c:v>
                </c:pt>
                <c:pt idx="11">
                  <c:v>0.54200000000000004</c:v>
                </c:pt>
                <c:pt idx="12">
                  <c:v>0.441</c:v>
                </c:pt>
                <c:pt idx="13">
                  <c:v>0.46500000000000002</c:v>
                </c:pt>
                <c:pt idx="14">
                  <c:v>0.49299999999999999</c:v>
                </c:pt>
                <c:pt idx="15">
                  <c:v>0.223</c:v>
                </c:pt>
                <c:pt idx="16">
                  <c:v>0.5</c:v>
                </c:pt>
                <c:pt idx="17">
                  <c:v>0.58699999999999997</c:v>
                </c:pt>
                <c:pt idx="18">
                  <c:v>0.40699999999999997</c:v>
                </c:pt>
                <c:pt idx="19">
                  <c:v>0.71399999999999997</c:v>
                </c:pt>
                <c:pt idx="20">
                  <c:v>0.47599999999999998</c:v>
                </c:pt>
                <c:pt idx="21">
                  <c:v>0.55700000000000005</c:v>
                </c:pt>
                <c:pt idx="22">
                  <c:v>7.3999999999999996E-2</c:v>
                </c:pt>
                <c:pt idx="23">
                  <c:v>0.439</c:v>
                </c:pt>
                <c:pt idx="24">
                  <c:v>0.50700000000000001</c:v>
                </c:pt>
                <c:pt idx="25">
                  <c:v>0.376</c:v>
                </c:pt>
                <c:pt idx="26">
                  <c:v>0.41899999999999998</c:v>
                </c:pt>
                <c:pt idx="27">
                  <c:v>0.377</c:v>
                </c:pt>
                <c:pt idx="28">
                  <c:v>0.56899999999999995</c:v>
                </c:pt>
                <c:pt idx="29">
                  <c:v>0.64200000000000002</c:v>
                </c:pt>
                <c:pt idx="30">
                  <c:v>0.63200000000000001</c:v>
                </c:pt>
                <c:pt idx="31">
                  <c:v>0.59899999999999998</c:v>
                </c:pt>
                <c:pt idx="32">
                  <c:v>0.499</c:v>
                </c:pt>
                <c:pt idx="33">
                  <c:v>0.34599999999999997</c:v>
                </c:pt>
                <c:pt idx="34">
                  <c:v>0.42099999999999999</c:v>
                </c:pt>
                <c:pt idx="35">
                  <c:v>0.438</c:v>
                </c:pt>
                <c:pt idx="36">
                  <c:v>0.44600000000000001</c:v>
                </c:pt>
                <c:pt idx="37">
                  <c:v>0.44400000000000001</c:v>
                </c:pt>
                <c:pt idx="38">
                  <c:v>0.439</c:v>
                </c:pt>
                <c:pt idx="39">
                  <c:v>0.64</c:v>
                </c:pt>
                <c:pt idx="40">
                  <c:v>0.51100000000000001</c:v>
                </c:pt>
                <c:pt idx="41">
                  <c:v>0.56599999999999995</c:v>
                </c:pt>
                <c:pt idx="42">
                  <c:v>0.503</c:v>
                </c:pt>
                <c:pt idx="43">
                  <c:v>0.495</c:v>
                </c:pt>
                <c:pt idx="44">
                  <c:v>0.40100000000000002</c:v>
                </c:pt>
                <c:pt idx="45">
                  <c:v>0.48</c:v>
                </c:pt>
                <c:pt idx="46">
                  <c:v>0.44</c:v>
                </c:pt>
                <c:pt idx="47">
                  <c:v>0.45</c:v>
                </c:pt>
                <c:pt idx="48">
                  <c:v>0.45900000000000002</c:v>
                </c:pt>
                <c:pt idx="49">
                  <c:v>0.46100000000000002</c:v>
                </c:pt>
                <c:pt idx="50">
                  <c:v>0.58599999999999997</c:v>
                </c:pt>
                <c:pt idx="51">
                  <c:v>0.53500000000000003</c:v>
                </c:pt>
                <c:pt idx="52">
                  <c:v>0.35199999999999998</c:v>
                </c:pt>
                <c:pt idx="53">
                  <c:v>0.54400000000000004</c:v>
                </c:pt>
                <c:pt idx="54">
                  <c:v>8.1000000000000003E-2</c:v>
                </c:pt>
                <c:pt idx="55">
                  <c:v>0.42899999999999999</c:v>
                </c:pt>
                <c:pt idx="56">
                  <c:v>0.59199999999999997</c:v>
                </c:pt>
                <c:pt idx="57">
                  <c:v>0.623</c:v>
                </c:pt>
                <c:pt idx="58">
                  <c:v>0.60499999999999998</c:v>
                </c:pt>
                <c:pt idx="59">
                  <c:v>0.58499999999999996</c:v>
                </c:pt>
                <c:pt idx="60">
                  <c:v>0.48</c:v>
                </c:pt>
                <c:pt idx="61">
                  <c:v>0.43099999999999999</c:v>
                </c:pt>
                <c:pt idx="62">
                  <c:v>0.433</c:v>
                </c:pt>
                <c:pt idx="63">
                  <c:v>0.46500000000000002</c:v>
                </c:pt>
                <c:pt idx="64">
                  <c:v>0.55300000000000005</c:v>
                </c:pt>
                <c:pt idx="65">
                  <c:v>0.502</c:v>
                </c:pt>
                <c:pt idx="66">
                  <c:v>0.45100000000000001</c:v>
                </c:pt>
                <c:pt idx="67">
                  <c:v>0.41599999999999998</c:v>
                </c:pt>
                <c:pt idx="68">
                  <c:v>0.46500000000000002</c:v>
                </c:pt>
                <c:pt idx="69">
                  <c:v>0.503</c:v>
                </c:pt>
                <c:pt idx="70">
                  <c:v>0.54200000000000004</c:v>
                </c:pt>
                <c:pt idx="71">
                  <c:v>0.52500000000000002</c:v>
                </c:pt>
                <c:pt idx="72">
                  <c:v>0.59</c:v>
                </c:pt>
                <c:pt idx="73">
                  <c:v>0.44500000000000001</c:v>
                </c:pt>
                <c:pt idx="74">
                  <c:v>0.502</c:v>
                </c:pt>
                <c:pt idx="75">
                  <c:v>0.41599999999999998</c:v>
                </c:pt>
                <c:pt idx="76">
                  <c:v>0.46</c:v>
                </c:pt>
                <c:pt idx="77">
                  <c:v>0.501</c:v>
                </c:pt>
                <c:pt idx="78">
                  <c:v>0.53600000000000003</c:v>
                </c:pt>
                <c:pt idx="79">
                  <c:v>0.53</c:v>
                </c:pt>
                <c:pt idx="80">
                  <c:v>0.5</c:v>
                </c:pt>
                <c:pt idx="81">
                  <c:v>0.42099999999999999</c:v>
                </c:pt>
                <c:pt idx="82">
                  <c:v>0.48299999999999998</c:v>
                </c:pt>
                <c:pt idx="83">
                  <c:v>0.48499999999999999</c:v>
                </c:pt>
                <c:pt idx="84">
                  <c:v>0.40699999999999997</c:v>
                </c:pt>
                <c:pt idx="85">
                  <c:v>0.59899999999999998</c:v>
                </c:pt>
                <c:pt idx="86">
                  <c:v>0.56299999999999994</c:v>
                </c:pt>
                <c:pt idx="87">
                  <c:v>0.48799999999999999</c:v>
                </c:pt>
                <c:pt idx="88">
                  <c:v>0.57699999999999996</c:v>
                </c:pt>
                <c:pt idx="89">
                  <c:v>0.58599999999999997</c:v>
                </c:pt>
                <c:pt idx="90">
                  <c:v>0.54700000000000004</c:v>
                </c:pt>
                <c:pt idx="91">
                  <c:v>0.50600000000000001</c:v>
                </c:pt>
                <c:pt idx="92">
                  <c:v>0.47399999999999998</c:v>
                </c:pt>
                <c:pt idx="93">
                  <c:v>0.54200000000000004</c:v>
                </c:pt>
                <c:pt idx="94">
                  <c:v>0.53100000000000003</c:v>
                </c:pt>
                <c:pt idx="95">
                  <c:v>0.61599999999999999</c:v>
                </c:pt>
                <c:pt idx="96">
                  <c:v>0.41699999999999998</c:v>
                </c:pt>
                <c:pt idx="97">
                  <c:v>0.49099999999999999</c:v>
                </c:pt>
                <c:pt idx="98">
                  <c:v>0.33200000000000002</c:v>
                </c:pt>
                <c:pt idx="99">
                  <c:v>0.47599999999999998</c:v>
                </c:pt>
                <c:pt idx="100">
                  <c:v>0.61299999999999999</c:v>
                </c:pt>
                <c:pt idx="101">
                  <c:v>0.64500000000000002</c:v>
                </c:pt>
                <c:pt idx="102">
                  <c:v>0.68500000000000005</c:v>
                </c:pt>
                <c:pt idx="103">
                  <c:v>0.47899999999999998</c:v>
                </c:pt>
                <c:pt idx="104">
                  <c:v>0.47799999999999998</c:v>
                </c:pt>
                <c:pt idx="105">
                  <c:v>0.29899999999999999</c:v>
                </c:pt>
                <c:pt idx="106">
                  <c:v>0.56999999999999995</c:v>
                </c:pt>
                <c:pt idx="107">
                  <c:v>0.51900000000000002</c:v>
                </c:pt>
                <c:pt idx="108">
                  <c:v>0.51200000000000001</c:v>
                </c:pt>
                <c:pt idx="109">
                  <c:v>0.38800000000000001</c:v>
                </c:pt>
                <c:pt idx="110">
                  <c:v>0.502</c:v>
                </c:pt>
                <c:pt idx="111">
                  <c:v>0.51800000000000002</c:v>
                </c:pt>
                <c:pt idx="112">
                  <c:v>0.54800000000000004</c:v>
                </c:pt>
                <c:pt idx="113">
                  <c:v>0.54500000000000004</c:v>
                </c:pt>
                <c:pt idx="114">
                  <c:v>0.58299999999999996</c:v>
                </c:pt>
                <c:pt idx="115">
                  <c:v>0.47899999999999998</c:v>
                </c:pt>
                <c:pt idx="116">
                  <c:v>0.315</c:v>
                </c:pt>
                <c:pt idx="117">
                  <c:v>0.51</c:v>
                </c:pt>
                <c:pt idx="118">
                  <c:v>0.249</c:v>
                </c:pt>
                <c:pt idx="119">
                  <c:v>0.41299999999999998</c:v>
                </c:pt>
                <c:pt idx="120">
                  <c:v>0.50900000000000001</c:v>
                </c:pt>
                <c:pt idx="121">
                  <c:v>0.55600000000000005</c:v>
                </c:pt>
                <c:pt idx="122">
                  <c:v>0.53300000000000003</c:v>
                </c:pt>
                <c:pt idx="123">
                  <c:v>0.54500000000000004</c:v>
                </c:pt>
                <c:pt idx="124">
                  <c:v>0.49399999999999999</c:v>
                </c:pt>
                <c:pt idx="125">
                  <c:v>0.53500000000000003</c:v>
                </c:pt>
                <c:pt idx="126">
                  <c:v>0.57299999999999995</c:v>
                </c:pt>
                <c:pt idx="127">
                  <c:v>0.57599999999999996</c:v>
                </c:pt>
                <c:pt idx="128">
                  <c:v>0.371</c:v>
                </c:pt>
                <c:pt idx="129">
                  <c:v>0.441</c:v>
                </c:pt>
                <c:pt idx="130">
                  <c:v>0.51300000000000001</c:v>
                </c:pt>
                <c:pt idx="131">
                  <c:v>0.29599999999999999</c:v>
                </c:pt>
                <c:pt idx="132">
                  <c:v>0.54800000000000004</c:v>
                </c:pt>
                <c:pt idx="133">
                  <c:v>0.56799999999999995</c:v>
                </c:pt>
                <c:pt idx="134">
                  <c:v>0.55700000000000005</c:v>
                </c:pt>
                <c:pt idx="135">
                  <c:v>0.54300000000000004</c:v>
                </c:pt>
                <c:pt idx="136">
                  <c:v>0.27200000000000002</c:v>
                </c:pt>
                <c:pt idx="137">
                  <c:v>0.52800000000000002</c:v>
                </c:pt>
                <c:pt idx="138">
                  <c:v>0.57999999999999996</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neo!$CB$204:$CB$581</c:f>
              <c:numCache>
                <c:formatCode>General</c:formatCode>
                <c:ptCount val="378"/>
                <c:pt idx="0">
                  <c:v>0.59599999999999997</c:v>
                </c:pt>
                <c:pt idx="1">
                  <c:v>0.54600000000000004</c:v>
                </c:pt>
                <c:pt idx="2">
                  <c:v>0.59099999999999997</c:v>
                </c:pt>
                <c:pt idx="3">
                  <c:v>0.41499999999999998</c:v>
                </c:pt>
                <c:pt idx="4">
                  <c:v>0.52100000000000002</c:v>
                </c:pt>
                <c:pt idx="5">
                  <c:v>0.40500000000000003</c:v>
                </c:pt>
                <c:pt idx="6">
                  <c:v>0.57799999999999996</c:v>
                </c:pt>
                <c:pt idx="7">
                  <c:v>0.48199999999999998</c:v>
                </c:pt>
                <c:pt idx="8">
                  <c:v>0.63</c:v>
                </c:pt>
                <c:pt idx="9">
                  <c:v>0.57599999999999996</c:v>
                </c:pt>
                <c:pt idx="10">
                  <c:v>0.64800000000000002</c:v>
                </c:pt>
                <c:pt idx="11">
                  <c:v>0.59399999999999997</c:v>
                </c:pt>
                <c:pt idx="12">
                  <c:v>0.58899999999999997</c:v>
                </c:pt>
                <c:pt idx="13">
                  <c:v>9.6000000000000002E-2</c:v>
                </c:pt>
                <c:pt idx="14">
                  <c:v>0.30099999999999999</c:v>
                </c:pt>
                <c:pt idx="15">
                  <c:v>0.50800000000000001</c:v>
                </c:pt>
                <c:pt idx="16">
                  <c:v>0.56599999999999995</c:v>
                </c:pt>
                <c:pt idx="17">
                  <c:v>0.58599999999999997</c:v>
                </c:pt>
                <c:pt idx="18">
                  <c:v>0.30599999999999999</c:v>
                </c:pt>
                <c:pt idx="19">
                  <c:v>0.47</c:v>
                </c:pt>
                <c:pt idx="20">
                  <c:v>0.44900000000000001</c:v>
                </c:pt>
                <c:pt idx="21">
                  <c:v>0.371</c:v>
                </c:pt>
                <c:pt idx="22">
                  <c:v>0.40400000000000003</c:v>
                </c:pt>
                <c:pt idx="23">
                  <c:v>0.41799999999999998</c:v>
                </c:pt>
                <c:pt idx="24">
                  <c:v>0.42899999999999999</c:v>
                </c:pt>
                <c:pt idx="25">
                  <c:v>0.52500000000000002</c:v>
                </c:pt>
                <c:pt idx="26">
                  <c:v>0.434</c:v>
                </c:pt>
                <c:pt idx="27">
                  <c:v>0.58899999999999997</c:v>
                </c:pt>
                <c:pt idx="28">
                  <c:v>0.53900000000000003</c:v>
                </c:pt>
                <c:pt idx="29">
                  <c:v>0.45800000000000002</c:v>
                </c:pt>
                <c:pt idx="30">
                  <c:v>0.57599999999999996</c:v>
                </c:pt>
                <c:pt idx="31">
                  <c:v>0.42299999999999999</c:v>
                </c:pt>
                <c:pt idx="32">
                  <c:v>0.53800000000000003</c:v>
                </c:pt>
                <c:pt idx="33">
                  <c:v>0.58699999999999997</c:v>
                </c:pt>
                <c:pt idx="34">
                  <c:v>0.29799999999999999</c:v>
                </c:pt>
                <c:pt idx="35">
                  <c:v>0.44</c:v>
                </c:pt>
                <c:pt idx="36">
                  <c:v>0.64500000000000002</c:v>
                </c:pt>
                <c:pt idx="37">
                  <c:v>0.46899999999999997</c:v>
                </c:pt>
                <c:pt idx="38">
                  <c:v>0.53400000000000003</c:v>
                </c:pt>
                <c:pt idx="39">
                  <c:v>0.44800000000000001</c:v>
                </c:pt>
                <c:pt idx="40">
                  <c:v>0.65900000000000003</c:v>
                </c:pt>
                <c:pt idx="41">
                  <c:v>0.61399999999999999</c:v>
                </c:pt>
                <c:pt idx="42">
                  <c:v>0.59</c:v>
                </c:pt>
                <c:pt idx="43">
                  <c:v>0.54</c:v>
                </c:pt>
                <c:pt idx="44">
                  <c:v>0.59699999999999998</c:v>
                </c:pt>
                <c:pt idx="45">
                  <c:v>0.68799999999999994</c:v>
                </c:pt>
                <c:pt idx="46">
                  <c:v>0.53300000000000003</c:v>
                </c:pt>
                <c:pt idx="47">
                  <c:v>0.54500000000000004</c:v>
                </c:pt>
                <c:pt idx="48">
                  <c:v>0.64700000000000002</c:v>
                </c:pt>
                <c:pt idx="49">
                  <c:v>0.52300000000000002</c:v>
                </c:pt>
                <c:pt idx="50">
                  <c:v>0.67800000000000005</c:v>
                </c:pt>
                <c:pt idx="51">
                  <c:v>0.47099999999999997</c:v>
                </c:pt>
                <c:pt idx="52">
                  <c:v>0.63600000000000001</c:v>
                </c:pt>
                <c:pt idx="53">
                  <c:v>0.58899999999999997</c:v>
                </c:pt>
                <c:pt idx="54">
                  <c:v>0.33900000000000002</c:v>
                </c:pt>
                <c:pt idx="55">
                  <c:v>0.67100000000000004</c:v>
                </c:pt>
                <c:pt idx="56">
                  <c:v>0.433</c:v>
                </c:pt>
                <c:pt idx="57">
                  <c:v>0.67700000000000005</c:v>
                </c:pt>
                <c:pt idx="58">
                  <c:v>0.63500000000000001</c:v>
                </c:pt>
                <c:pt idx="59">
                  <c:v>0.55800000000000005</c:v>
                </c:pt>
                <c:pt idx="60">
                  <c:v>0.54900000000000004</c:v>
                </c:pt>
                <c:pt idx="61">
                  <c:v>0.55100000000000005</c:v>
                </c:pt>
                <c:pt idx="62">
                  <c:v>0.57799999999999996</c:v>
                </c:pt>
                <c:pt idx="63">
                  <c:v>0.51600000000000001</c:v>
                </c:pt>
                <c:pt idx="64">
                  <c:v>0.53600000000000003</c:v>
                </c:pt>
                <c:pt idx="65">
                  <c:v>0.59099999999999997</c:v>
                </c:pt>
                <c:pt idx="66">
                  <c:v>0.56299999999999994</c:v>
                </c:pt>
                <c:pt idx="67">
                  <c:v>0.60499999999999998</c:v>
                </c:pt>
                <c:pt idx="68">
                  <c:v>0.51300000000000001</c:v>
                </c:pt>
                <c:pt idx="69">
                  <c:v>0.39800000000000002</c:v>
                </c:pt>
                <c:pt idx="70">
                  <c:v>0.50900000000000001</c:v>
                </c:pt>
                <c:pt idx="71">
                  <c:v>0.88500000000000001</c:v>
                </c:pt>
                <c:pt idx="72">
                  <c:v>0.40400000000000003</c:v>
                </c:pt>
                <c:pt idx="73">
                  <c:v>0.55200000000000005</c:v>
                </c:pt>
                <c:pt idx="74">
                  <c:v>0.51900000000000002</c:v>
                </c:pt>
                <c:pt idx="75">
                  <c:v>0.53100000000000003</c:v>
                </c:pt>
                <c:pt idx="76">
                  <c:v>0.38100000000000001</c:v>
                </c:pt>
                <c:pt idx="77">
                  <c:v>0.64300000000000002</c:v>
                </c:pt>
                <c:pt idx="78">
                  <c:v>0.51600000000000001</c:v>
                </c:pt>
                <c:pt idx="79">
                  <c:v>0.39</c:v>
                </c:pt>
                <c:pt idx="80">
                  <c:v>0.42799999999999999</c:v>
                </c:pt>
                <c:pt idx="81">
                  <c:v>0.42899999999999999</c:v>
                </c:pt>
                <c:pt idx="82">
                  <c:v>0.443</c:v>
                </c:pt>
                <c:pt idx="83">
                  <c:v>0.5</c:v>
                </c:pt>
                <c:pt idx="84">
                  <c:v>0.48199999999999998</c:v>
                </c:pt>
                <c:pt idx="85">
                  <c:v>0.45900000000000002</c:v>
                </c:pt>
                <c:pt idx="86">
                  <c:v>0.47899999999999998</c:v>
                </c:pt>
                <c:pt idx="87">
                  <c:v>0.46400000000000002</c:v>
                </c:pt>
                <c:pt idx="88">
                  <c:v>0.85299999999999998</c:v>
                </c:pt>
                <c:pt idx="89">
                  <c:v>0.10299999999999999</c:v>
                </c:pt>
                <c:pt idx="90">
                  <c:v>0.504</c:v>
                </c:pt>
                <c:pt idx="91">
                  <c:v>0.54100000000000004</c:v>
                </c:pt>
                <c:pt idx="92">
                  <c:v>0.47499999999999998</c:v>
                </c:pt>
                <c:pt idx="93">
                  <c:v>0.48199999999999998</c:v>
                </c:pt>
                <c:pt idx="94">
                  <c:v>0.40699999999999997</c:v>
                </c:pt>
                <c:pt idx="95">
                  <c:v>0.47299999999999998</c:v>
                </c:pt>
                <c:pt idx="96">
                  <c:v>0.48399999999999999</c:v>
                </c:pt>
                <c:pt idx="97">
                  <c:v>0.55300000000000005</c:v>
                </c:pt>
                <c:pt idx="98">
                  <c:v>0.56200000000000006</c:v>
                </c:pt>
                <c:pt idx="99">
                  <c:v>0.60499999999999998</c:v>
                </c:pt>
                <c:pt idx="100">
                  <c:v>0.65200000000000002</c:v>
                </c:pt>
                <c:pt idx="101">
                  <c:v>0.60399999999999998</c:v>
                </c:pt>
                <c:pt idx="102">
                  <c:v>0.624</c:v>
                </c:pt>
                <c:pt idx="103">
                  <c:v>0.56799999999999995</c:v>
                </c:pt>
                <c:pt idx="104">
                  <c:v>0.48199999999999998</c:v>
                </c:pt>
                <c:pt idx="105">
                  <c:v>0.46500000000000002</c:v>
                </c:pt>
                <c:pt idx="106">
                  <c:v>0.46300000000000002</c:v>
                </c:pt>
                <c:pt idx="107">
                  <c:v>0.53200000000000003</c:v>
                </c:pt>
                <c:pt idx="108">
                  <c:v>0.60099999999999998</c:v>
                </c:pt>
                <c:pt idx="109">
                  <c:v>0.64300000000000002</c:v>
                </c:pt>
                <c:pt idx="110">
                  <c:v>1.054</c:v>
                </c:pt>
                <c:pt idx="111">
                  <c:v>0.55300000000000005</c:v>
                </c:pt>
                <c:pt idx="112">
                  <c:v>0.46300000000000002</c:v>
                </c:pt>
                <c:pt idx="113">
                  <c:v>0.47499999999999998</c:v>
                </c:pt>
                <c:pt idx="114">
                  <c:v>0.64100000000000001</c:v>
                </c:pt>
                <c:pt idx="115">
                  <c:v>0.442</c:v>
                </c:pt>
                <c:pt idx="116">
                  <c:v>0.52900000000000003</c:v>
                </c:pt>
                <c:pt idx="117">
                  <c:v>0.51700000000000002</c:v>
                </c:pt>
                <c:pt idx="118">
                  <c:v>0.372</c:v>
                </c:pt>
                <c:pt idx="119">
                  <c:v>0.48</c:v>
                </c:pt>
                <c:pt idx="120">
                  <c:v>0.58899999999999997</c:v>
                </c:pt>
                <c:pt idx="121">
                  <c:v>0.52800000000000002</c:v>
                </c:pt>
                <c:pt idx="122">
                  <c:v>0.56000000000000005</c:v>
                </c:pt>
                <c:pt idx="123">
                  <c:v>0.378</c:v>
                </c:pt>
                <c:pt idx="124">
                  <c:v>0.50800000000000001</c:v>
                </c:pt>
                <c:pt idx="125">
                  <c:v>0.57999999999999996</c:v>
                </c:pt>
                <c:pt idx="126">
                  <c:v>0.54100000000000004</c:v>
                </c:pt>
                <c:pt idx="127">
                  <c:v>0.61299999999999999</c:v>
                </c:pt>
                <c:pt idx="128">
                  <c:v>0.52400000000000002</c:v>
                </c:pt>
                <c:pt idx="129">
                  <c:v>0.36799999999999999</c:v>
                </c:pt>
                <c:pt idx="130">
                  <c:v>0.14699999999999999</c:v>
                </c:pt>
                <c:pt idx="131">
                  <c:v>0.30399999999999999</c:v>
                </c:pt>
                <c:pt idx="132">
                  <c:v>0.16700000000000001</c:v>
                </c:pt>
                <c:pt idx="133">
                  <c:v>0.42599999999999999</c:v>
                </c:pt>
                <c:pt idx="134">
                  <c:v>0.32</c:v>
                </c:pt>
                <c:pt idx="135">
                  <c:v>0.51400000000000001</c:v>
                </c:pt>
                <c:pt idx="136">
                  <c:v>0.40600000000000003</c:v>
                </c:pt>
                <c:pt idx="137">
                  <c:v>0.47899999999999998</c:v>
                </c:pt>
                <c:pt idx="138">
                  <c:v>0.59699999999999998</c:v>
                </c:pt>
                <c:pt idx="139">
                  <c:v>0.67500000000000004</c:v>
                </c:pt>
                <c:pt idx="140">
                  <c:v>0.63300000000000001</c:v>
                </c:pt>
                <c:pt idx="141">
                  <c:v>0.55600000000000005</c:v>
                </c:pt>
                <c:pt idx="142">
                  <c:v>0.48899999999999999</c:v>
                </c:pt>
                <c:pt idx="143">
                  <c:v>0.47399999999999998</c:v>
                </c:pt>
                <c:pt idx="144">
                  <c:v>0.46899999999999997</c:v>
                </c:pt>
                <c:pt idx="145">
                  <c:v>0.56200000000000006</c:v>
                </c:pt>
                <c:pt idx="146">
                  <c:v>0.52</c:v>
                </c:pt>
                <c:pt idx="147">
                  <c:v>0.48099999999999998</c:v>
                </c:pt>
                <c:pt idx="148">
                  <c:v>0.54700000000000004</c:v>
                </c:pt>
                <c:pt idx="149">
                  <c:v>0.56299999999999994</c:v>
                </c:pt>
                <c:pt idx="150">
                  <c:v>0.59399999999999997</c:v>
                </c:pt>
                <c:pt idx="151">
                  <c:v>0.67300000000000004</c:v>
                </c:pt>
                <c:pt idx="152">
                  <c:v>0.55800000000000005</c:v>
                </c:pt>
                <c:pt idx="153">
                  <c:v>0.64</c:v>
                </c:pt>
                <c:pt idx="154">
                  <c:v>0.52200000000000002</c:v>
                </c:pt>
                <c:pt idx="155">
                  <c:v>9.4E-2</c:v>
                </c:pt>
                <c:pt idx="156">
                  <c:v>0.60499999999999998</c:v>
                </c:pt>
                <c:pt idx="157">
                  <c:v>0.57799999999999996</c:v>
                </c:pt>
                <c:pt idx="158">
                  <c:v>0.55700000000000005</c:v>
                </c:pt>
                <c:pt idx="159">
                  <c:v>0.57099999999999995</c:v>
                </c:pt>
                <c:pt idx="160">
                  <c:v>0.56399999999999995</c:v>
                </c:pt>
                <c:pt idx="161">
                  <c:v>0.57999999999999996</c:v>
                </c:pt>
                <c:pt idx="162">
                  <c:v>0.71299999999999997</c:v>
                </c:pt>
                <c:pt idx="163">
                  <c:v>0.499</c:v>
                </c:pt>
                <c:pt idx="164">
                  <c:v>0.6</c:v>
                </c:pt>
                <c:pt idx="165">
                  <c:v>0.46899999999999997</c:v>
                </c:pt>
                <c:pt idx="166">
                  <c:v>0.65200000000000002</c:v>
                </c:pt>
                <c:pt idx="167">
                  <c:v>0.67</c:v>
                </c:pt>
                <c:pt idx="168">
                  <c:v>0.62</c:v>
                </c:pt>
                <c:pt idx="169">
                  <c:v>0.55300000000000005</c:v>
                </c:pt>
                <c:pt idx="170">
                  <c:v>0.56799999999999995</c:v>
                </c:pt>
                <c:pt idx="171">
                  <c:v>0.53600000000000003</c:v>
                </c:pt>
                <c:pt idx="172">
                  <c:v>0.53900000000000003</c:v>
                </c:pt>
                <c:pt idx="173">
                  <c:v>0.54100000000000004</c:v>
                </c:pt>
                <c:pt idx="174">
                  <c:v>0.441</c:v>
                </c:pt>
                <c:pt idx="175">
                  <c:v>0.59199999999999997</c:v>
                </c:pt>
                <c:pt idx="176">
                  <c:v>0.64500000000000002</c:v>
                </c:pt>
                <c:pt idx="177">
                  <c:v>0.52200000000000002</c:v>
                </c:pt>
                <c:pt idx="178">
                  <c:v>0.54500000000000004</c:v>
                </c:pt>
                <c:pt idx="179">
                  <c:v>0.626</c:v>
                </c:pt>
                <c:pt idx="180">
                  <c:v>0.53100000000000003</c:v>
                </c:pt>
                <c:pt idx="181">
                  <c:v>0.55700000000000005</c:v>
                </c:pt>
                <c:pt idx="182">
                  <c:v>0.498</c:v>
                </c:pt>
                <c:pt idx="183">
                  <c:v>0.51300000000000001</c:v>
                </c:pt>
                <c:pt idx="184">
                  <c:v>0.41199999999999998</c:v>
                </c:pt>
                <c:pt idx="185">
                  <c:v>0.317</c:v>
                </c:pt>
                <c:pt idx="186">
                  <c:v>0.47099999999999997</c:v>
                </c:pt>
                <c:pt idx="187">
                  <c:v>0.64200000000000002</c:v>
                </c:pt>
                <c:pt idx="188">
                  <c:v>0.68600000000000005</c:v>
                </c:pt>
                <c:pt idx="189">
                  <c:v>0.65700000000000003</c:v>
                </c:pt>
                <c:pt idx="190">
                  <c:v>0.58799999999999997</c:v>
                </c:pt>
                <c:pt idx="191">
                  <c:v>0.52800000000000002</c:v>
                </c:pt>
                <c:pt idx="192">
                  <c:v>0.54</c:v>
                </c:pt>
                <c:pt idx="193">
                  <c:v>0.51900000000000002</c:v>
                </c:pt>
                <c:pt idx="194">
                  <c:v>0.63</c:v>
                </c:pt>
                <c:pt idx="195">
                  <c:v>0.57099999999999995</c:v>
                </c:pt>
                <c:pt idx="196">
                  <c:v>0.64100000000000001</c:v>
                </c:pt>
                <c:pt idx="197">
                  <c:v>0.59399999999999997</c:v>
                </c:pt>
                <c:pt idx="198">
                  <c:v>0.54900000000000004</c:v>
                </c:pt>
                <c:pt idx="199">
                  <c:v>0.70199999999999996</c:v>
                </c:pt>
                <c:pt idx="200">
                  <c:v>0.67400000000000004</c:v>
                </c:pt>
                <c:pt idx="201">
                  <c:v>0.69299999999999995</c:v>
                </c:pt>
                <c:pt idx="202">
                  <c:v>0.56899999999999995</c:v>
                </c:pt>
                <c:pt idx="203">
                  <c:v>0.34899999999999998</c:v>
                </c:pt>
                <c:pt idx="204">
                  <c:v>0.59699999999999998</c:v>
                </c:pt>
                <c:pt idx="205">
                  <c:v>0.52400000000000002</c:v>
                </c:pt>
                <c:pt idx="206">
                  <c:v>0.63</c:v>
                </c:pt>
                <c:pt idx="207">
                  <c:v>0.63100000000000001</c:v>
                </c:pt>
                <c:pt idx="208">
                  <c:v>0.61799999999999999</c:v>
                </c:pt>
                <c:pt idx="209">
                  <c:v>0.67400000000000004</c:v>
                </c:pt>
                <c:pt idx="210">
                  <c:v>0.69299999999999995</c:v>
                </c:pt>
                <c:pt idx="211">
                  <c:v>0.69699999999999995</c:v>
                </c:pt>
                <c:pt idx="212">
                  <c:v>0.75900000000000001</c:v>
                </c:pt>
                <c:pt idx="213">
                  <c:v>0.42899999999999999</c:v>
                </c:pt>
                <c:pt idx="214">
                  <c:v>0.45700000000000002</c:v>
                </c:pt>
                <c:pt idx="215">
                  <c:v>0.61899999999999999</c:v>
                </c:pt>
                <c:pt idx="216">
                  <c:v>0.56299999999999994</c:v>
                </c:pt>
                <c:pt idx="217">
                  <c:v>0.65800000000000003</c:v>
                </c:pt>
                <c:pt idx="218">
                  <c:v>0.623</c:v>
                </c:pt>
                <c:pt idx="219">
                  <c:v>0.34399999999999997</c:v>
                </c:pt>
                <c:pt idx="220">
                  <c:v>0.71399999999999997</c:v>
                </c:pt>
                <c:pt idx="221">
                  <c:v>0.59899999999999998</c:v>
                </c:pt>
                <c:pt idx="222">
                  <c:v>0.70199999999999996</c:v>
                </c:pt>
                <c:pt idx="223">
                  <c:v>0.499</c:v>
                </c:pt>
                <c:pt idx="224">
                  <c:v>0.56499999999999995</c:v>
                </c:pt>
                <c:pt idx="225">
                  <c:v>0.66100000000000003</c:v>
                </c:pt>
                <c:pt idx="226">
                  <c:v>0.53900000000000003</c:v>
                </c:pt>
                <c:pt idx="227">
                  <c:v>0.59199999999999997</c:v>
                </c:pt>
                <c:pt idx="228">
                  <c:v>0.66400000000000003</c:v>
                </c:pt>
                <c:pt idx="229">
                  <c:v>0.71</c:v>
                </c:pt>
                <c:pt idx="230">
                  <c:v>0.53500000000000003</c:v>
                </c:pt>
                <c:pt idx="231">
                  <c:v>0.76600000000000001</c:v>
                </c:pt>
                <c:pt idx="232">
                  <c:v>0.748</c:v>
                </c:pt>
                <c:pt idx="233">
                  <c:v>0.70799999999999996</c:v>
                </c:pt>
                <c:pt idx="234">
                  <c:v>0.69699999999999995</c:v>
                </c:pt>
                <c:pt idx="235">
                  <c:v>0.7</c:v>
                </c:pt>
                <c:pt idx="236">
                  <c:v>0.66400000000000003</c:v>
                </c:pt>
                <c:pt idx="237">
                  <c:v>0.61799999999999999</c:v>
                </c:pt>
                <c:pt idx="238">
                  <c:v>0.54600000000000004</c:v>
                </c:pt>
                <c:pt idx="239">
                  <c:v>0.68300000000000005</c:v>
                </c:pt>
                <c:pt idx="240">
                  <c:v>0.62</c:v>
                </c:pt>
                <c:pt idx="241">
                  <c:v>0.63800000000000001</c:v>
                </c:pt>
                <c:pt idx="242">
                  <c:v>0.70799999999999996</c:v>
                </c:pt>
                <c:pt idx="243">
                  <c:v>0.80200000000000005</c:v>
                </c:pt>
                <c:pt idx="244">
                  <c:v>0.89500000000000002</c:v>
                </c:pt>
                <c:pt idx="245">
                  <c:v>0.66400000000000003</c:v>
                </c:pt>
                <c:pt idx="246">
                  <c:v>0.59099999999999997</c:v>
                </c:pt>
                <c:pt idx="247">
                  <c:v>0.54900000000000004</c:v>
                </c:pt>
                <c:pt idx="248">
                  <c:v>0.80100000000000005</c:v>
                </c:pt>
                <c:pt idx="249">
                  <c:v>0.64800000000000002</c:v>
                </c:pt>
                <c:pt idx="250">
                  <c:v>0.55300000000000005</c:v>
                </c:pt>
                <c:pt idx="251">
                  <c:v>0.53100000000000003</c:v>
                </c:pt>
                <c:pt idx="252">
                  <c:v>0.55600000000000005</c:v>
                </c:pt>
                <c:pt idx="253">
                  <c:v>0.622</c:v>
                </c:pt>
                <c:pt idx="254">
                  <c:v>0.47599999999999998</c:v>
                </c:pt>
                <c:pt idx="255">
                  <c:v>0.59299999999999997</c:v>
                </c:pt>
                <c:pt idx="256">
                  <c:v>0.57899999999999996</c:v>
                </c:pt>
                <c:pt idx="257">
                  <c:v>0.61399999999999999</c:v>
                </c:pt>
                <c:pt idx="258">
                  <c:v>0.68</c:v>
                </c:pt>
                <c:pt idx="259">
                  <c:v>0.61299999999999999</c:v>
                </c:pt>
                <c:pt idx="260">
                  <c:v>0.60499999999999998</c:v>
                </c:pt>
                <c:pt idx="261">
                  <c:v>0.53500000000000003</c:v>
                </c:pt>
                <c:pt idx="262">
                  <c:v>0.61899999999999999</c:v>
                </c:pt>
                <c:pt idx="263">
                  <c:v>0.50700000000000001</c:v>
                </c:pt>
                <c:pt idx="264">
                  <c:v>0.47199999999999998</c:v>
                </c:pt>
                <c:pt idx="265">
                  <c:v>0.51700000000000002</c:v>
                </c:pt>
                <c:pt idx="266">
                  <c:v>0.32800000000000001</c:v>
                </c:pt>
                <c:pt idx="267">
                  <c:v>0.505</c:v>
                </c:pt>
                <c:pt idx="268">
                  <c:v>0.621</c:v>
                </c:pt>
                <c:pt idx="269">
                  <c:v>0.53200000000000003</c:v>
                </c:pt>
                <c:pt idx="270">
                  <c:v>0.60699999999999998</c:v>
                </c:pt>
                <c:pt idx="271">
                  <c:v>0.63500000000000001</c:v>
                </c:pt>
                <c:pt idx="272">
                  <c:v>0.75800000000000001</c:v>
                </c:pt>
                <c:pt idx="273">
                  <c:v>0.76900000000000002</c:v>
                </c:pt>
                <c:pt idx="274">
                  <c:v>0.78800000000000003</c:v>
                </c:pt>
                <c:pt idx="275">
                  <c:v>0.63900000000000001</c:v>
                </c:pt>
                <c:pt idx="276">
                  <c:v>0.79</c:v>
                </c:pt>
                <c:pt idx="277">
                  <c:v>0.65900000000000003</c:v>
                </c:pt>
                <c:pt idx="278">
                  <c:v>0.55600000000000005</c:v>
                </c:pt>
                <c:pt idx="279">
                  <c:v>0.57699999999999996</c:v>
                </c:pt>
                <c:pt idx="280">
                  <c:v>0.56699999999999995</c:v>
                </c:pt>
                <c:pt idx="281">
                  <c:v>0.53300000000000003</c:v>
                </c:pt>
                <c:pt idx="282">
                  <c:v>0.55500000000000005</c:v>
                </c:pt>
                <c:pt idx="283">
                  <c:v>0.64200000000000002</c:v>
                </c:pt>
                <c:pt idx="284">
                  <c:v>0.63</c:v>
                </c:pt>
                <c:pt idx="285">
                  <c:v>0.61499999999999999</c:v>
                </c:pt>
                <c:pt idx="286">
                  <c:v>0.59299999999999997</c:v>
                </c:pt>
                <c:pt idx="287">
                  <c:v>0.621</c:v>
                </c:pt>
                <c:pt idx="288">
                  <c:v>0.64500000000000002</c:v>
                </c:pt>
                <c:pt idx="289">
                  <c:v>0.497</c:v>
                </c:pt>
                <c:pt idx="290">
                  <c:v>0.60099999999999998</c:v>
                </c:pt>
                <c:pt idx="291">
                  <c:v>0.60399999999999998</c:v>
                </c:pt>
                <c:pt idx="292">
                  <c:v>0.52600000000000002</c:v>
                </c:pt>
                <c:pt idx="293">
                  <c:v>0.53700000000000003</c:v>
                </c:pt>
                <c:pt idx="294">
                  <c:v>0.496</c:v>
                </c:pt>
                <c:pt idx="295">
                  <c:v>0.58199999999999996</c:v>
                </c:pt>
                <c:pt idx="296">
                  <c:v>0.621</c:v>
                </c:pt>
                <c:pt idx="297">
                  <c:v>0.752</c:v>
                </c:pt>
                <c:pt idx="298">
                  <c:v>0.58199999999999996</c:v>
                </c:pt>
                <c:pt idx="299">
                  <c:v>0.57599999999999996</c:v>
                </c:pt>
                <c:pt idx="300">
                  <c:v>0.498</c:v>
                </c:pt>
                <c:pt idx="301">
                  <c:v>0.50600000000000001</c:v>
                </c:pt>
                <c:pt idx="302">
                  <c:v>0.52500000000000002</c:v>
                </c:pt>
                <c:pt idx="303">
                  <c:v>0.54500000000000004</c:v>
                </c:pt>
                <c:pt idx="304">
                  <c:v>0.57099999999999995</c:v>
                </c:pt>
                <c:pt idx="305">
                  <c:v>0.46400000000000002</c:v>
                </c:pt>
                <c:pt idx="306">
                  <c:v>0.16200000000000001</c:v>
                </c:pt>
                <c:pt idx="307">
                  <c:v>0.38100000000000001</c:v>
                </c:pt>
                <c:pt idx="308">
                  <c:v>0.66100000000000003</c:v>
                </c:pt>
                <c:pt idx="309">
                  <c:v>0.27800000000000002</c:v>
                </c:pt>
                <c:pt idx="310">
                  <c:v>0.50700000000000001</c:v>
                </c:pt>
                <c:pt idx="311">
                  <c:v>0.53700000000000003</c:v>
                </c:pt>
                <c:pt idx="312">
                  <c:v>0.53900000000000003</c:v>
                </c:pt>
                <c:pt idx="313">
                  <c:v>0.53800000000000003</c:v>
                </c:pt>
                <c:pt idx="314">
                  <c:v>0.50800000000000001</c:v>
                </c:pt>
                <c:pt idx="315">
                  <c:v>0.59799999999999998</c:v>
                </c:pt>
                <c:pt idx="316">
                  <c:v>0.59399999999999997</c:v>
                </c:pt>
                <c:pt idx="317">
                  <c:v>0.61399999999999999</c:v>
                </c:pt>
                <c:pt idx="318">
                  <c:v>0.63100000000000001</c:v>
                </c:pt>
                <c:pt idx="319">
                  <c:v>0.68</c:v>
                </c:pt>
                <c:pt idx="320">
                  <c:v>0.72899999999999998</c:v>
                </c:pt>
                <c:pt idx="321">
                  <c:v>0.47799999999999998</c:v>
                </c:pt>
                <c:pt idx="322">
                  <c:v>0.45600000000000002</c:v>
                </c:pt>
                <c:pt idx="323">
                  <c:v>0.48299999999999998</c:v>
                </c:pt>
                <c:pt idx="324">
                  <c:v>0.32800000000000001</c:v>
                </c:pt>
                <c:pt idx="325">
                  <c:v>0.57399999999999995</c:v>
                </c:pt>
                <c:pt idx="326">
                  <c:v>0.53700000000000003</c:v>
                </c:pt>
                <c:pt idx="327">
                  <c:v>0.58099999999999996</c:v>
                </c:pt>
                <c:pt idx="328">
                  <c:v>0.51400000000000001</c:v>
                </c:pt>
                <c:pt idx="329">
                  <c:v>0.47599999999999998</c:v>
                </c:pt>
                <c:pt idx="330">
                  <c:v>0.54</c:v>
                </c:pt>
                <c:pt idx="331">
                  <c:v>0.66900000000000004</c:v>
                </c:pt>
                <c:pt idx="332">
                  <c:v>0.69</c:v>
                </c:pt>
                <c:pt idx="333">
                  <c:v>0.55200000000000005</c:v>
                </c:pt>
                <c:pt idx="334">
                  <c:v>0.56100000000000005</c:v>
                </c:pt>
                <c:pt idx="335">
                  <c:v>0.46300000000000002</c:v>
                </c:pt>
                <c:pt idx="336">
                  <c:v>0.55600000000000005</c:v>
                </c:pt>
                <c:pt idx="337">
                  <c:v>0.53400000000000003</c:v>
                </c:pt>
                <c:pt idx="338">
                  <c:v>0.58399999999999996</c:v>
                </c:pt>
                <c:pt idx="339">
                  <c:v>0.55900000000000005</c:v>
                </c:pt>
                <c:pt idx="340">
                  <c:v>0.55200000000000005</c:v>
                </c:pt>
                <c:pt idx="341">
                  <c:v>0.42699999999999999</c:v>
                </c:pt>
                <c:pt idx="342">
                  <c:v>0.63700000000000001</c:v>
                </c:pt>
                <c:pt idx="343">
                  <c:v>0.26500000000000001</c:v>
                </c:pt>
                <c:pt idx="344">
                  <c:v>0.70199999999999996</c:v>
                </c:pt>
                <c:pt idx="345">
                  <c:v>0.59599999999999997</c:v>
                </c:pt>
                <c:pt idx="346">
                  <c:v>0.51700000000000002</c:v>
                </c:pt>
                <c:pt idx="347">
                  <c:v>0.47899999999999998</c:v>
                </c:pt>
                <c:pt idx="348">
                  <c:v>0.54600000000000004</c:v>
                </c:pt>
                <c:pt idx="349">
                  <c:v>0.53600000000000003</c:v>
                </c:pt>
                <c:pt idx="350">
                  <c:v>0.61399999999999999</c:v>
                </c:pt>
                <c:pt idx="351">
                  <c:v>0.57499999999999996</c:v>
                </c:pt>
                <c:pt idx="352">
                  <c:v>0.55100000000000005</c:v>
                </c:pt>
                <c:pt idx="353">
                  <c:v>0.54500000000000004</c:v>
                </c:pt>
                <c:pt idx="354">
                  <c:v>0.51100000000000001</c:v>
                </c:pt>
                <c:pt idx="355">
                  <c:v>0.41699999999999998</c:v>
                </c:pt>
                <c:pt idx="356">
                  <c:v>0.66</c:v>
                </c:pt>
                <c:pt idx="357">
                  <c:v>0.57999999999999996</c:v>
                </c:pt>
                <c:pt idx="358">
                  <c:v>0.44</c:v>
                </c:pt>
                <c:pt idx="359">
                  <c:v>0.55800000000000005</c:v>
                </c:pt>
                <c:pt idx="360">
                  <c:v>0.53300000000000003</c:v>
                </c:pt>
                <c:pt idx="361">
                  <c:v>0.52600000000000002</c:v>
                </c:pt>
                <c:pt idx="362">
                  <c:v>0.60399999999999998</c:v>
                </c:pt>
                <c:pt idx="363">
                  <c:v>0.54400000000000004</c:v>
                </c:pt>
                <c:pt idx="364">
                  <c:v>0.60399999999999998</c:v>
                </c:pt>
                <c:pt idx="365">
                  <c:v>0.48599999999999999</c:v>
                </c:pt>
                <c:pt idx="366">
                  <c:v>0.45900000000000002</c:v>
                </c:pt>
                <c:pt idx="367">
                  <c:v>0.54600000000000004</c:v>
                </c:pt>
                <c:pt idx="368">
                  <c:v>0.56399999999999995</c:v>
                </c:pt>
                <c:pt idx="369">
                  <c:v>0.58899999999999997</c:v>
                </c:pt>
                <c:pt idx="370">
                  <c:v>0.52600000000000002</c:v>
                </c:pt>
                <c:pt idx="371">
                  <c:v>0.58399999999999996</c:v>
                </c:pt>
                <c:pt idx="372">
                  <c:v>0.57699999999999996</c:v>
                </c:pt>
                <c:pt idx="373">
                  <c:v>0.60299999999999998</c:v>
                </c:pt>
                <c:pt idx="374">
                  <c:v>0.66700000000000004</c:v>
                </c:pt>
                <c:pt idx="375">
                  <c:v>0.65900000000000003</c:v>
                </c:pt>
                <c:pt idx="376">
                  <c:v>0.67500000000000004</c:v>
                </c:pt>
                <c:pt idx="377">
                  <c:v>0.58799999999999997</c:v>
                </c:pt>
              </c:numCache>
            </c:numRef>
          </c:yVal>
          <c:smooth val="1"/>
        </c:ser>
        <c:ser>
          <c:idx val="3"/>
          <c:order val="3"/>
          <c:tx>
            <c:v>ΣΧ. 10.2β</c:v>
          </c:tx>
          <c:spPr>
            <a:ln w="19050">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neo!$CB$582:$CB$619</c:f>
              <c:numCache>
                <c:formatCode>General</c:formatCode>
                <c:ptCount val="38"/>
                <c:pt idx="0">
                  <c:v>0.36499999999999999</c:v>
                </c:pt>
                <c:pt idx="1">
                  <c:v>0.54</c:v>
                </c:pt>
                <c:pt idx="2">
                  <c:v>0.56499999999999995</c:v>
                </c:pt>
                <c:pt idx="3">
                  <c:v>0.72199999999999998</c:v>
                </c:pt>
                <c:pt idx="4">
                  <c:v>0.59799999999999998</c:v>
                </c:pt>
                <c:pt idx="5">
                  <c:v>0.57599999999999996</c:v>
                </c:pt>
                <c:pt idx="6">
                  <c:v>0.51400000000000001</c:v>
                </c:pt>
                <c:pt idx="7">
                  <c:v>0.59799999999999998</c:v>
                </c:pt>
                <c:pt idx="8">
                  <c:v>0.6</c:v>
                </c:pt>
                <c:pt idx="9">
                  <c:v>0.53600000000000003</c:v>
                </c:pt>
                <c:pt idx="10">
                  <c:v>0.63100000000000001</c:v>
                </c:pt>
                <c:pt idx="11">
                  <c:v>0.54200000000000004</c:v>
                </c:pt>
                <c:pt idx="12">
                  <c:v>0.51400000000000001</c:v>
                </c:pt>
                <c:pt idx="13">
                  <c:v>0.59899999999999998</c:v>
                </c:pt>
                <c:pt idx="14">
                  <c:v>0.56599999999999995</c:v>
                </c:pt>
                <c:pt idx="15">
                  <c:v>0.53200000000000003</c:v>
                </c:pt>
                <c:pt idx="16">
                  <c:v>0.61799999999999999</c:v>
                </c:pt>
                <c:pt idx="17">
                  <c:v>0.54100000000000004</c:v>
                </c:pt>
                <c:pt idx="18">
                  <c:v>0.59099999999999997</c:v>
                </c:pt>
                <c:pt idx="19">
                  <c:v>0.63500000000000001</c:v>
                </c:pt>
                <c:pt idx="20">
                  <c:v>0.69899999999999995</c:v>
                </c:pt>
                <c:pt idx="21">
                  <c:v>0.73199999999999998</c:v>
                </c:pt>
                <c:pt idx="22">
                  <c:v>0.152</c:v>
                </c:pt>
                <c:pt idx="23">
                  <c:v>1.2999999999999999E-2</c:v>
                </c:pt>
                <c:pt idx="24">
                  <c:v>0.17599999999999999</c:v>
                </c:pt>
                <c:pt idx="25">
                  <c:v>0.13300000000000001</c:v>
                </c:pt>
                <c:pt idx="26">
                  <c:v>0.48099999999999998</c:v>
                </c:pt>
                <c:pt idx="27">
                  <c:v>0.27500000000000002</c:v>
                </c:pt>
                <c:pt idx="28">
                  <c:v>0.21</c:v>
                </c:pt>
                <c:pt idx="29">
                  <c:v>0.154</c:v>
                </c:pt>
                <c:pt idx="30">
                  <c:v>0.49199999999999999</c:v>
                </c:pt>
                <c:pt idx="31">
                  <c:v>0.50700000000000001</c:v>
                </c:pt>
                <c:pt idx="32">
                  <c:v>0.30199999999999999</c:v>
                </c:pt>
                <c:pt idx="33">
                  <c:v>0.27900000000000003</c:v>
                </c:pt>
                <c:pt idx="34">
                  <c:v>0.499</c:v>
                </c:pt>
                <c:pt idx="35">
                  <c:v>0.55000000000000004</c:v>
                </c:pt>
                <c:pt idx="36">
                  <c:v>0.60599999999999998</c:v>
                </c:pt>
                <c:pt idx="37">
                  <c:v>0.67200000000000004</c:v>
                </c:pt>
              </c:numCache>
            </c:numRef>
          </c:yVal>
          <c:smooth val="1"/>
        </c:ser>
        <c:ser>
          <c:idx val="4"/>
          <c:order val="4"/>
          <c:tx>
            <c:v>ΣΧ. 10.2α-β-γ</c:v>
          </c:tx>
          <c:spPr>
            <a:ln w="19050">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neo!$CB$620:$CB$631</c:f>
              <c:numCache>
                <c:formatCode>General</c:formatCode>
                <c:ptCount val="12"/>
                <c:pt idx="0">
                  <c:v>0.56000000000000005</c:v>
                </c:pt>
                <c:pt idx="1">
                  <c:v>0.50900000000000001</c:v>
                </c:pt>
                <c:pt idx="2">
                  <c:v>0.63800000000000001</c:v>
                </c:pt>
                <c:pt idx="3">
                  <c:v>0.19700000000000001</c:v>
                </c:pt>
                <c:pt idx="4">
                  <c:v>0.42</c:v>
                </c:pt>
                <c:pt idx="5">
                  <c:v>0.54600000000000004</c:v>
                </c:pt>
                <c:pt idx="6">
                  <c:v>0.53400000000000003</c:v>
                </c:pt>
                <c:pt idx="7">
                  <c:v>0.61799999999999999</c:v>
                </c:pt>
                <c:pt idx="8">
                  <c:v>0.623</c:v>
                </c:pt>
                <c:pt idx="9">
                  <c:v>0.73599999999999999</c:v>
                </c:pt>
                <c:pt idx="10">
                  <c:v>0.503</c:v>
                </c:pt>
                <c:pt idx="11">
                  <c:v>0.63900000000000001</c:v>
                </c:pt>
              </c:numCache>
            </c:numRef>
          </c:yVal>
          <c:smooth val="1"/>
        </c:ser>
        <c:ser>
          <c:idx val="5"/>
          <c:order val="5"/>
          <c:tx>
            <c:v>ΣΧ.10.2β-γ-10.3β-γ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neo!$CB$632:$CB$833</c:f>
              <c:numCache>
                <c:formatCode>General</c:formatCode>
                <c:ptCount val="201"/>
                <c:pt idx="0">
                  <c:v>0.73</c:v>
                </c:pt>
                <c:pt idx="1">
                  <c:v>0.63200000000000001</c:v>
                </c:pt>
                <c:pt idx="2">
                  <c:v>0.623</c:v>
                </c:pt>
                <c:pt idx="3">
                  <c:v>0.622</c:v>
                </c:pt>
                <c:pt idx="4">
                  <c:v>0.56599999999999995</c:v>
                </c:pt>
                <c:pt idx="5">
                  <c:v>0.59299999999999997</c:v>
                </c:pt>
                <c:pt idx="6">
                  <c:v>0.64400000000000002</c:v>
                </c:pt>
                <c:pt idx="7">
                  <c:v>0.56599999999999995</c:v>
                </c:pt>
                <c:pt idx="8">
                  <c:v>0.498</c:v>
                </c:pt>
                <c:pt idx="9">
                  <c:v>0.6</c:v>
                </c:pt>
                <c:pt idx="10">
                  <c:v>0.6</c:v>
                </c:pt>
                <c:pt idx="11">
                  <c:v>0.72299999999999998</c:v>
                </c:pt>
                <c:pt idx="12">
                  <c:v>0.40100000000000002</c:v>
                </c:pt>
                <c:pt idx="13">
                  <c:v>0.68100000000000005</c:v>
                </c:pt>
                <c:pt idx="14">
                  <c:v>0.64</c:v>
                </c:pt>
                <c:pt idx="15">
                  <c:v>0.63800000000000001</c:v>
                </c:pt>
                <c:pt idx="16">
                  <c:v>0.69399999999999995</c:v>
                </c:pt>
                <c:pt idx="17">
                  <c:v>0.66900000000000004</c:v>
                </c:pt>
                <c:pt idx="18">
                  <c:v>0.63400000000000001</c:v>
                </c:pt>
                <c:pt idx="19">
                  <c:v>0.59899999999999998</c:v>
                </c:pt>
                <c:pt idx="20">
                  <c:v>0.55300000000000005</c:v>
                </c:pt>
                <c:pt idx="21">
                  <c:v>0.34699999999999998</c:v>
                </c:pt>
                <c:pt idx="22">
                  <c:v>0.70299999999999996</c:v>
                </c:pt>
                <c:pt idx="23">
                  <c:v>0.78800000000000003</c:v>
                </c:pt>
                <c:pt idx="24">
                  <c:v>0.79500000000000004</c:v>
                </c:pt>
                <c:pt idx="25">
                  <c:v>0.77900000000000003</c:v>
                </c:pt>
                <c:pt idx="26">
                  <c:v>0.63200000000000001</c:v>
                </c:pt>
                <c:pt idx="27">
                  <c:v>0.28999999999999998</c:v>
                </c:pt>
                <c:pt idx="28">
                  <c:v>0.66200000000000003</c:v>
                </c:pt>
                <c:pt idx="29">
                  <c:v>0.64300000000000002</c:v>
                </c:pt>
                <c:pt idx="30">
                  <c:v>0.629</c:v>
                </c:pt>
                <c:pt idx="31">
                  <c:v>0.65700000000000003</c:v>
                </c:pt>
                <c:pt idx="32">
                  <c:v>0.65900000000000003</c:v>
                </c:pt>
                <c:pt idx="33">
                  <c:v>0.71399999999999997</c:v>
                </c:pt>
                <c:pt idx="34">
                  <c:v>0.746</c:v>
                </c:pt>
                <c:pt idx="35">
                  <c:v>0.26700000000000002</c:v>
                </c:pt>
                <c:pt idx="36">
                  <c:v>0.376</c:v>
                </c:pt>
                <c:pt idx="37">
                  <c:v>0.65800000000000003</c:v>
                </c:pt>
                <c:pt idx="38">
                  <c:v>0.496</c:v>
                </c:pt>
                <c:pt idx="39">
                  <c:v>0.187</c:v>
                </c:pt>
                <c:pt idx="40">
                  <c:v>0.53400000000000003</c:v>
                </c:pt>
                <c:pt idx="41">
                  <c:v>0.60499999999999998</c:v>
                </c:pt>
                <c:pt idx="42">
                  <c:v>0.67800000000000005</c:v>
                </c:pt>
                <c:pt idx="43">
                  <c:v>0.55400000000000005</c:v>
                </c:pt>
                <c:pt idx="44">
                  <c:v>0.64800000000000002</c:v>
                </c:pt>
                <c:pt idx="45">
                  <c:v>0.623</c:v>
                </c:pt>
                <c:pt idx="46">
                  <c:v>0.47299999999999998</c:v>
                </c:pt>
                <c:pt idx="47">
                  <c:v>0.68700000000000006</c:v>
                </c:pt>
                <c:pt idx="48">
                  <c:v>0.626</c:v>
                </c:pt>
                <c:pt idx="49">
                  <c:v>0.60899999999999999</c:v>
                </c:pt>
                <c:pt idx="50">
                  <c:v>0.64700000000000002</c:v>
                </c:pt>
                <c:pt idx="51">
                  <c:v>0.622</c:v>
                </c:pt>
                <c:pt idx="52">
                  <c:v>0.63500000000000001</c:v>
                </c:pt>
                <c:pt idx="53">
                  <c:v>0.57199999999999995</c:v>
                </c:pt>
                <c:pt idx="54">
                  <c:v>0.60599999999999998</c:v>
                </c:pt>
                <c:pt idx="55">
                  <c:v>0.64400000000000002</c:v>
                </c:pt>
                <c:pt idx="56">
                  <c:v>0.64800000000000002</c:v>
                </c:pt>
                <c:pt idx="57">
                  <c:v>0.67400000000000004</c:v>
                </c:pt>
                <c:pt idx="58">
                  <c:v>0.629</c:v>
                </c:pt>
                <c:pt idx="59">
                  <c:v>0.59199999999999997</c:v>
                </c:pt>
                <c:pt idx="60">
                  <c:v>0.63900000000000001</c:v>
                </c:pt>
                <c:pt idx="61">
                  <c:v>0.60699999999999998</c:v>
                </c:pt>
                <c:pt idx="62">
                  <c:v>0.64500000000000002</c:v>
                </c:pt>
                <c:pt idx="63">
                  <c:v>0.50700000000000001</c:v>
                </c:pt>
                <c:pt idx="64">
                  <c:v>0.71899999999999997</c:v>
                </c:pt>
                <c:pt idx="65">
                  <c:v>0.57699999999999996</c:v>
                </c:pt>
                <c:pt idx="66">
                  <c:v>0.66500000000000004</c:v>
                </c:pt>
                <c:pt idx="67">
                  <c:v>0.64600000000000002</c:v>
                </c:pt>
                <c:pt idx="68">
                  <c:v>0.61099999999999999</c:v>
                </c:pt>
                <c:pt idx="69">
                  <c:v>0.56999999999999995</c:v>
                </c:pt>
                <c:pt idx="70">
                  <c:v>0.63600000000000001</c:v>
                </c:pt>
                <c:pt idx="71">
                  <c:v>0.625</c:v>
                </c:pt>
                <c:pt idx="72">
                  <c:v>0.621</c:v>
                </c:pt>
                <c:pt idx="73">
                  <c:v>0.67400000000000004</c:v>
                </c:pt>
                <c:pt idx="74">
                  <c:v>0.72899999999999998</c:v>
                </c:pt>
                <c:pt idx="75">
                  <c:v>0.72899999999999998</c:v>
                </c:pt>
                <c:pt idx="76">
                  <c:v>0.65800000000000003</c:v>
                </c:pt>
                <c:pt idx="77">
                  <c:v>0.66200000000000003</c:v>
                </c:pt>
                <c:pt idx="78">
                  <c:v>0.753</c:v>
                </c:pt>
                <c:pt idx="79">
                  <c:v>0.61399999999999999</c:v>
                </c:pt>
                <c:pt idx="80">
                  <c:v>0.64500000000000002</c:v>
                </c:pt>
                <c:pt idx="81">
                  <c:v>0.63900000000000001</c:v>
                </c:pt>
                <c:pt idx="82">
                  <c:v>0.70699999999999996</c:v>
                </c:pt>
                <c:pt idx="83">
                  <c:v>0.70199999999999996</c:v>
                </c:pt>
                <c:pt idx="84">
                  <c:v>0.68799999999999994</c:v>
                </c:pt>
                <c:pt idx="85">
                  <c:v>0.57499999999999996</c:v>
                </c:pt>
                <c:pt idx="86">
                  <c:v>0.81799999999999995</c:v>
                </c:pt>
                <c:pt idx="87">
                  <c:v>0.152</c:v>
                </c:pt>
                <c:pt idx="88">
                  <c:v>0.71699999999999997</c:v>
                </c:pt>
                <c:pt idx="89">
                  <c:v>0.74199999999999999</c:v>
                </c:pt>
                <c:pt idx="90">
                  <c:v>0.70299999999999996</c:v>
                </c:pt>
                <c:pt idx="91">
                  <c:v>0.67400000000000004</c:v>
                </c:pt>
                <c:pt idx="92">
                  <c:v>0.64700000000000002</c:v>
                </c:pt>
                <c:pt idx="93">
                  <c:v>0.64600000000000002</c:v>
                </c:pt>
                <c:pt idx="94">
                  <c:v>0.62</c:v>
                </c:pt>
                <c:pt idx="95">
                  <c:v>0.69199999999999995</c:v>
                </c:pt>
                <c:pt idx="96">
                  <c:v>0.622</c:v>
                </c:pt>
                <c:pt idx="97">
                  <c:v>0.54700000000000004</c:v>
                </c:pt>
                <c:pt idx="98">
                  <c:v>0.53500000000000003</c:v>
                </c:pt>
                <c:pt idx="99">
                  <c:v>0.67900000000000005</c:v>
                </c:pt>
                <c:pt idx="100">
                  <c:v>0.68500000000000005</c:v>
                </c:pt>
                <c:pt idx="101">
                  <c:v>0.70099999999999996</c:v>
                </c:pt>
                <c:pt idx="102">
                  <c:v>0.44400000000000001</c:v>
                </c:pt>
                <c:pt idx="103">
                  <c:v>0.36799999999999999</c:v>
                </c:pt>
                <c:pt idx="104">
                  <c:v>0.50600000000000001</c:v>
                </c:pt>
                <c:pt idx="105">
                  <c:v>0.61299999999999999</c:v>
                </c:pt>
                <c:pt idx="106">
                  <c:v>0.66300000000000003</c:v>
                </c:pt>
                <c:pt idx="107">
                  <c:v>0.69699999999999995</c:v>
                </c:pt>
                <c:pt idx="108">
                  <c:v>0.65200000000000002</c:v>
                </c:pt>
                <c:pt idx="109">
                  <c:v>0.65400000000000003</c:v>
                </c:pt>
                <c:pt idx="110">
                  <c:v>0.57999999999999996</c:v>
                </c:pt>
                <c:pt idx="111">
                  <c:v>0.19600000000000001</c:v>
                </c:pt>
                <c:pt idx="112">
                  <c:v>0.64800000000000002</c:v>
                </c:pt>
                <c:pt idx="113">
                  <c:v>0.68</c:v>
                </c:pt>
                <c:pt idx="114">
                  <c:v>0.64900000000000002</c:v>
                </c:pt>
                <c:pt idx="115">
                  <c:v>0.73099999999999998</c:v>
                </c:pt>
                <c:pt idx="116">
                  <c:v>0.59499999999999997</c:v>
                </c:pt>
                <c:pt idx="117">
                  <c:v>0.70399999999999996</c:v>
                </c:pt>
                <c:pt idx="118">
                  <c:v>0.60299999999999998</c:v>
                </c:pt>
                <c:pt idx="119">
                  <c:v>0.67</c:v>
                </c:pt>
                <c:pt idx="120">
                  <c:v>0.53500000000000003</c:v>
                </c:pt>
                <c:pt idx="121">
                  <c:v>0.317</c:v>
                </c:pt>
                <c:pt idx="122">
                  <c:v>0.624</c:v>
                </c:pt>
                <c:pt idx="123">
                  <c:v>0.64500000000000002</c:v>
                </c:pt>
                <c:pt idx="124">
                  <c:v>0.70799999999999996</c:v>
                </c:pt>
                <c:pt idx="125">
                  <c:v>0.71699999999999997</c:v>
                </c:pt>
                <c:pt idx="126">
                  <c:v>0.67200000000000004</c:v>
                </c:pt>
                <c:pt idx="127">
                  <c:v>0.64700000000000002</c:v>
                </c:pt>
                <c:pt idx="128">
                  <c:v>0.60699999999999998</c:v>
                </c:pt>
                <c:pt idx="129">
                  <c:v>0.56599999999999995</c:v>
                </c:pt>
                <c:pt idx="130">
                  <c:v>0.66900000000000004</c:v>
                </c:pt>
                <c:pt idx="131">
                  <c:v>0.63300000000000001</c:v>
                </c:pt>
                <c:pt idx="132">
                  <c:v>0.57699999999999996</c:v>
                </c:pt>
                <c:pt idx="133">
                  <c:v>0.66</c:v>
                </c:pt>
                <c:pt idx="134">
                  <c:v>0.64600000000000002</c:v>
                </c:pt>
                <c:pt idx="135">
                  <c:v>0.70299999999999996</c:v>
                </c:pt>
                <c:pt idx="136">
                  <c:v>0.77200000000000002</c:v>
                </c:pt>
                <c:pt idx="137">
                  <c:v>0.57999999999999996</c:v>
                </c:pt>
                <c:pt idx="138">
                  <c:v>0.57999999999999996</c:v>
                </c:pt>
                <c:pt idx="139">
                  <c:v>0.59899999999999998</c:v>
                </c:pt>
                <c:pt idx="140">
                  <c:v>0.59399999999999997</c:v>
                </c:pt>
                <c:pt idx="141">
                  <c:v>0.71</c:v>
                </c:pt>
                <c:pt idx="142">
                  <c:v>0.70899999999999996</c:v>
                </c:pt>
                <c:pt idx="143">
                  <c:v>0.64700000000000002</c:v>
                </c:pt>
                <c:pt idx="144">
                  <c:v>0.69599999999999995</c:v>
                </c:pt>
                <c:pt idx="145">
                  <c:v>0.57899999999999996</c:v>
                </c:pt>
                <c:pt idx="146">
                  <c:v>0.67</c:v>
                </c:pt>
                <c:pt idx="147">
                  <c:v>0.63500000000000001</c:v>
                </c:pt>
                <c:pt idx="148">
                  <c:v>0.55700000000000005</c:v>
                </c:pt>
                <c:pt idx="149">
                  <c:v>0.55300000000000005</c:v>
                </c:pt>
                <c:pt idx="150">
                  <c:v>0.54300000000000004</c:v>
                </c:pt>
                <c:pt idx="151">
                  <c:v>0.65400000000000003</c:v>
                </c:pt>
                <c:pt idx="152">
                  <c:v>0.79200000000000004</c:v>
                </c:pt>
                <c:pt idx="153">
                  <c:v>0.879</c:v>
                </c:pt>
                <c:pt idx="154">
                  <c:v>0.80600000000000005</c:v>
                </c:pt>
                <c:pt idx="155">
                  <c:v>0.68899999999999995</c:v>
                </c:pt>
                <c:pt idx="156">
                  <c:v>0.28899999999999998</c:v>
                </c:pt>
                <c:pt idx="157">
                  <c:v>0.45900000000000002</c:v>
                </c:pt>
                <c:pt idx="158">
                  <c:v>0.45800000000000002</c:v>
                </c:pt>
                <c:pt idx="159">
                  <c:v>0.21099999999999999</c:v>
                </c:pt>
                <c:pt idx="160">
                  <c:v>0.48</c:v>
                </c:pt>
                <c:pt idx="161">
                  <c:v>0.52500000000000002</c:v>
                </c:pt>
                <c:pt idx="162">
                  <c:v>0.52700000000000002</c:v>
                </c:pt>
                <c:pt idx="163">
                  <c:v>0.27200000000000002</c:v>
                </c:pt>
                <c:pt idx="164">
                  <c:v>0.35699999999999998</c:v>
                </c:pt>
                <c:pt idx="165">
                  <c:v>0.52400000000000002</c:v>
                </c:pt>
                <c:pt idx="166">
                  <c:v>0.48499999999999999</c:v>
                </c:pt>
                <c:pt idx="167">
                  <c:v>0.54500000000000004</c:v>
                </c:pt>
                <c:pt idx="168">
                  <c:v>0.58399999999999996</c:v>
                </c:pt>
                <c:pt idx="169">
                  <c:v>0.622</c:v>
                </c:pt>
                <c:pt idx="170">
                  <c:v>0.40200000000000002</c:v>
                </c:pt>
                <c:pt idx="171">
                  <c:v>0.441</c:v>
                </c:pt>
                <c:pt idx="172">
                  <c:v>0.54300000000000004</c:v>
                </c:pt>
                <c:pt idx="173">
                  <c:v>0.62</c:v>
                </c:pt>
                <c:pt idx="174">
                  <c:v>0.69799999999999995</c:v>
                </c:pt>
                <c:pt idx="175">
                  <c:v>0.68100000000000005</c:v>
                </c:pt>
                <c:pt idx="176">
                  <c:v>0.621</c:v>
                </c:pt>
                <c:pt idx="177">
                  <c:v>0.53400000000000003</c:v>
                </c:pt>
                <c:pt idx="178">
                  <c:v>0.59</c:v>
                </c:pt>
                <c:pt idx="179">
                  <c:v>0.61599999999999999</c:v>
                </c:pt>
                <c:pt idx="180">
                  <c:v>0.55400000000000005</c:v>
                </c:pt>
                <c:pt idx="181">
                  <c:v>0.54800000000000004</c:v>
                </c:pt>
                <c:pt idx="182">
                  <c:v>0.54500000000000004</c:v>
                </c:pt>
                <c:pt idx="183">
                  <c:v>0.57799999999999996</c:v>
                </c:pt>
                <c:pt idx="184">
                  <c:v>0.65300000000000002</c:v>
                </c:pt>
                <c:pt idx="185">
                  <c:v>0.66200000000000003</c:v>
                </c:pt>
                <c:pt idx="186">
                  <c:v>0.67600000000000005</c:v>
                </c:pt>
                <c:pt idx="187">
                  <c:v>0.57999999999999996</c:v>
                </c:pt>
                <c:pt idx="188">
                  <c:v>0.35699999999999998</c:v>
                </c:pt>
                <c:pt idx="189">
                  <c:v>0.60099999999999998</c:v>
                </c:pt>
                <c:pt idx="190">
                  <c:v>0.56499999999999995</c:v>
                </c:pt>
                <c:pt idx="191">
                  <c:v>0.56200000000000006</c:v>
                </c:pt>
                <c:pt idx="192">
                  <c:v>0.44700000000000001</c:v>
                </c:pt>
                <c:pt idx="193">
                  <c:v>0.63</c:v>
                </c:pt>
                <c:pt idx="194">
                  <c:v>0.65900000000000003</c:v>
                </c:pt>
                <c:pt idx="195">
                  <c:v>0.52200000000000002</c:v>
                </c:pt>
                <c:pt idx="196">
                  <c:v>0.61599999999999999</c:v>
                </c:pt>
                <c:pt idx="197">
                  <c:v>0.51500000000000001</c:v>
                </c:pt>
                <c:pt idx="198">
                  <c:v>0.54400000000000004</c:v>
                </c:pt>
                <c:pt idx="199">
                  <c:v>0.626</c:v>
                </c:pt>
                <c:pt idx="200">
                  <c:v>0.57899999999999996</c:v>
                </c:pt>
              </c:numCache>
            </c:numRef>
          </c:yVal>
          <c:smooth val="1"/>
        </c:ser>
        <c:ser>
          <c:idx val="6"/>
          <c:order val="6"/>
          <c:tx>
            <c:v>ΣΧ. 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neo!$CB$834:$CB$878</c:f>
              <c:numCache>
                <c:formatCode>General</c:formatCode>
                <c:ptCount val="45"/>
                <c:pt idx="0">
                  <c:v>0.54400000000000004</c:v>
                </c:pt>
                <c:pt idx="1">
                  <c:v>0.40799999999999997</c:v>
                </c:pt>
                <c:pt idx="2">
                  <c:v>0.69399999999999995</c:v>
                </c:pt>
                <c:pt idx="3">
                  <c:v>0.66</c:v>
                </c:pt>
                <c:pt idx="4">
                  <c:v>0.57099999999999995</c:v>
                </c:pt>
                <c:pt idx="5">
                  <c:v>0.372</c:v>
                </c:pt>
                <c:pt idx="6">
                  <c:v>0.443</c:v>
                </c:pt>
                <c:pt idx="7">
                  <c:v>0.56399999999999995</c:v>
                </c:pt>
                <c:pt idx="8">
                  <c:v>0.55500000000000005</c:v>
                </c:pt>
                <c:pt idx="9">
                  <c:v>0.52900000000000003</c:v>
                </c:pt>
                <c:pt idx="10">
                  <c:v>0.54600000000000004</c:v>
                </c:pt>
                <c:pt idx="11">
                  <c:v>0.65900000000000003</c:v>
                </c:pt>
                <c:pt idx="12">
                  <c:v>0.746</c:v>
                </c:pt>
                <c:pt idx="13">
                  <c:v>0.28199999999999997</c:v>
                </c:pt>
                <c:pt idx="14">
                  <c:v>0.61099999999999999</c:v>
                </c:pt>
                <c:pt idx="15">
                  <c:v>0.56599999999999995</c:v>
                </c:pt>
                <c:pt idx="16">
                  <c:v>0.48399999999999999</c:v>
                </c:pt>
                <c:pt idx="17">
                  <c:v>0.28299999999999997</c:v>
                </c:pt>
                <c:pt idx="18">
                  <c:v>0.60199999999999998</c:v>
                </c:pt>
                <c:pt idx="19">
                  <c:v>0.46</c:v>
                </c:pt>
                <c:pt idx="20">
                  <c:v>0.05</c:v>
                </c:pt>
                <c:pt idx="21">
                  <c:v>0.52800000000000002</c:v>
                </c:pt>
                <c:pt idx="22">
                  <c:v>0.54200000000000004</c:v>
                </c:pt>
                <c:pt idx="23">
                  <c:v>0.67300000000000004</c:v>
                </c:pt>
                <c:pt idx="24">
                  <c:v>0.71399999999999997</c:v>
                </c:pt>
                <c:pt idx="25">
                  <c:v>0.67700000000000005</c:v>
                </c:pt>
                <c:pt idx="26">
                  <c:v>0.64500000000000002</c:v>
                </c:pt>
                <c:pt idx="27">
                  <c:v>0.495</c:v>
                </c:pt>
                <c:pt idx="28">
                  <c:v>0.61599999999999999</c:v>
                </c:pt>
                <c:pt idx="29">
                  <c:v>0.60499999999999998</c:v>
                </c:pt>
                <c:pt idx="30">
                  <c:v>0.29099999999999998</c:v>
                </c:pt>
                <c:pt idx="31">
                  <c:v>0.46600000000000003</c:v>
                </c:pt>
                <c:pt idx="32">
                  <c:v>0.435</c:v>
                </c:pt>
                <c:pt idx="33">
                  <c:v>0.48799999999999999</c:v>
                </c:pt>
                <c:pt idx="34">
                  <c:v>0.42199999999999999</c:v>
                </c:pt>
                <c:pt idx="35">
                  <c:v>0.47699999999999998</c:v>
                </c:pt>
                <c:pt idx="36">
                  <c:v>0.59399999999999997</c:v>
                </c:pt>
                <c:pt idx="37">
                  <c:v>0.58599999999999997</c:v>
                </c:pt>
                <c:pt idx="38">
                  <c:v>0.56499999999999995</c:v>
                </c:pt>
                <c:pt idx="39">
                  <c:v>0.56299999999999994</c:v>
                </c:pt>
                <c:pt idx="40">
                  <c:v>0.49399999999999999</c:v>
                </c:pt>
                <c:pt idx="41">
                  <c:v>0.376</c:v>
                </c:pt>
                <c:pt idx="42">
                  <c:v>0.59699999999999998</c:v>
                </c:pt>
                <c:pt idx="43">
                  <c:v>0.60499999999999998</c:v>
                </c:pt>
                <c:pt idx="44">
                  <c:v>0.58099999999999996</c:v>
                </c:pt>
              </c:numCache>
            </c:numRef>
          </c:yVal>
          <c:smooth val="1"/>
        </c:ser>
        <c:ser>
          <c:idx val="7"/>
          <c:order val="7"/>
          <c:tx>
            <c:v>ΣΧ. 9.2α-β-γ</c:v>
          </c:tx>
          <c:spPr>
            <a:ln w="22225">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neo!$CB$879:$CB$1007</c:f>
              <c:numCache>
                <c:formatCode>General</c:formatCode>
                <c:ptCount val="129"/>
                <c:pt idx="0">
                  <c:v>0.57899999999999996</c:v>
                </c:pt>
                <c:pt idx="1">
                  <c:v>0.46500000000000002</c:v>
                </c:pt>
                <c:pt idx="2">
                  <c:v>0.4</c:v>
                </c:pt>
                <c:pt idx="3">
                  <c:v>0.54700000000000004</c:v>
                </c:pt>
                <c:pt idx="4">
                  <c:v>0.58899999999999997</c:v>
                </c:pt>
                <c:pt idx="5">
                  <c:v>0.29499999999999998</c:v>
                </c:pt>
                <c:pt idx="6">
                  <c:v>0.39500000000000002</c:v>
                </c:pt>
                <c:pt idx="7">
                  <c:v>0.44400000000000001</c:v>
                </c:pt>
                <c:pt idx="8">
                  <c:v>0.23899999999999999</c:v>
                </c:pt>
                <c:pt idx="9">
                  <c:v>0.58299999999999996</c:v>
                </c:pt>
                <c:pt idx="10">
                  <c:v>0.60499999999999998</c:v>
                </c:pt>
                <c:pt idx="11">
                  <c:v>0.54100000000000004</c:v>
                </c:pt>
                <c:pt idx="12">
                  <c:v>0.58699999999999997</c:v>
                </c:pt>
                <c:pt idx="13">
                  <c:v>0.625</c:v>
                </c:pt>
                <c:pt idx="14">
                  <c:v>0.67400000000000004</c:v>
                </c:pt>
                <c:pt idx="15">
                  <c:v>0.57699999999999996</c:v>
                </c:pt>
                <c:pt idx="16">
                  <c:v>0.55400000000000005</c:v>
                </c:pt>
                <c:pt idx="17">
                  <c:v>0.55300000000000005</c:v>
                </c:pt>
                <c:pt idx="18">
                  <c:v>0.58399999999999996</c:v>
                </c:pt>
                <c:pt idx="19">
                  <c:v>0.42099999999999999</c:v>
                </c:pt>
                <c:pt idx="20">
                  <c:v>0.625</c:v>
                </c:pt>
                <c:pt idx="21">
                  <c:v>0.61799999999999999</c:v>
                </c:pt>
                <c:pt idx="22">
                  <c:v>0.64500000000000002</c:v>
                </c:pt>
                <c:pt idx="23">
                  <c:v>0.58199999999999996</c:v>
                </c:pt>
                <c:pt idx="24">
                  <c:v>0.504</c:v>
                </c:pt>
                <c:pt idx="25">
                  <c:v>0.59</c:v>
                </c:pt>
                <c:pt idx="26">
                  <c:v>0.55100000000000005</c:v>
                </c:pt>
                <c:pt idx="27">
                  <c:v>0.498</c:v>
                </c:pt>
                <c:pt idx="28">
                  <c:v>0.39500000000000002</c:v>
                </c:pt>
                <c:pt idx="29">
                  <c:v>0.66200000000000003</c:v>
                </c:pt>
                <c:pt idx="30">
                  <c:v>0.372</c:v>
                </c:pt>
                <c:pt idx="31">
                  <c:v>0.26500000000000001</c:v>
                </c:pt>
                <c:pt idx="32">
                  <c:v>0.57999999999999996</c:v>
                </c:pt>
                <c:pt idx="33">
                  <c:v>0.52800000000000002</c:v>
                </c:pt>
                <c:pt idx="34">
                  <c:v>0.52</c:v>
                </c:pt>
                <c:pt idx="35">
                  <c:v>0.55200000000000005</c:v>
                </c:pt>
                <c:pt idx="36">
                  <c:v>0.50700000000000001</c:v>
                </c:pt>
                <c:pt idx="37">
                  <c:v>0.52100000000000002</c:v>
                </c:pt>
                <c:pt idx="38">
                  <c:v>0.62</c:v>
                </c:pt>
                <c:pt idx="39">
                  <c:v>0.59399999999999997</c:v>
                </c:pt>
                <c:pt idx="40">
                  <c:v>0.70199999999999996</c:v>
                </c:pt>
                <c:pt idx="41">
                  <c:v>0.44500000000000001</c:v>
                </c:pt>
                <c:pt idx="42">
                  <c:v>0.61099999999999999</c:v>
                </c:pt>
                <c:pt idx="43">
                  <c:v>0.50800000000000001</c:v>
                </c:pt>
                <c:pt idx="44">
                  <c:v>0.56100000000000005</c:v>
                </c:pt>
                <c:pt idx="45">
                  <c:v>0.59699999999999998</c:v>
                </c:pt>
                <c:pt idx="46">
                  <c:v>0.60799999999999998</c:v>
                </c:pt>
                <c:pt idx="47">
                  <c:v>0.38300000000000001</c:v>
                </c:pt>
                <c:pt idx="48">
                  <c:v>0.37</c:v>
                </c:pt>
                <c:pt idx="49">
                  <c:v>0.54800000000000004</c:v>
                </c:pt>
                <c:pt idx="50">
                  <c:v>0.45500000000000002</c:v>
                </c:pt>
                <c:pt idx="51">
                  <c:v>0.57799999999999996</c:v>
                </c:pt>
                <c:pt idx="52">
                  <c:v>0.17799999999999999</c:v>
                </c:pt>
                <c:pt idx="53">
                  <c:v>0.56399999999999995</c:v>
                </c:pt>
                <c:pt idx="54">
                  <c:v>0.58099999999999996</c:v>
                </c:pt>
                <c:pt idx="55">
                  <c:v>0.35799999999999998</c:v>
                </c:pt>
                <c:pt idx="56">
                  <c:v>0.53900000000000003</c:v>
                </c:pt>
                <c:pt idx="57">
                  <c:v>0.44400000000000001</c:v>
                </c:pt>
                <c:pt idx="58">
                  <c:v>0.59199999999999997</c:v>
                </c:pt>
                <c:pt idx="59">
                  <c:v>0.59599999999999997</c:v>
                </c:pt>
                <c:pt idx="60">
                  <c:v>0.52900000000000003</c:v>
                </c:pt>
                <c:pt idx="61">
                  <c:v>0.55300000000000005</c:v>
                </c:pt>
                <c:pt idx="62">
                  <c:v>0.70099999999999996</c:v>
                </c:pt>
                <c:pt idx="63">
                  <c:v>0.70199999999999996</c:v>
                </c:pt>
                <c:pt idx="64">
                  <c:v>0.74199999999999999</c:v>
                </c:pt>
                <c:pt idx="65">
                  <c:v>0.66800000000000004</c:v>
                </c:pt>
                <c:pt idx="66">
                  <c:v>0.65300000000000002</c:v>
                </c:pt>
                <c:pt idx="67">
                  <c:v>0.63800000000000001</c:v>
                </c:pt>
                <c:pt idx="68">
                  <c:v>0.57699999999999996</c:v>
                </c:pt>
                <c:pt idx="69">
                  <c:v>0.59199999999999997</c:v>
                </c:pt>
                <c:pt idx="70">
                  <c:v>0.64200000000000002</c:v>
                </c:pt>
                <c:pt idx="71">
                  <c:v>0.52500000000000002</c:v>
                </c:pt>
                <c:pt idx="72">
                  <c:v>0.60399999999999998</c:v>
                </c:pt>
                <c:pt idx="73">
                  <c:v>0.60199999999999998</c:v>
                </c:pt>
                <c:pt idx="74">
                  <c:v>0.64700000000000002</c:v>
                </c:pt>
                <c:pt idx="75">
                  <c:v>0.67600000000000005</c:v>
                </c:pt>
                <c:pt idx="76">
                  <c:v>0.70399999999999996</c:v>
                </c:pt>
                <c:pt idx="77">
                  <c:v>0.69</c:v>
                </c:pt>
                <c:pt idx="78">
                  <c:v>0.622</c:v>
                </c:pt>
                <c:pt idx="79">
                  <c:v>0.61499999999999999</c:v>
                </c:pt>
                <c:pt idx="80">
                  <c:v>0.497</c:v>
                </c:pt>
                <c:pt idx="81">
                  <c:v>0.55200000000000005</c:v>
                </c:pt>
                <c:pt idx="82">
                  <c:v>0.43099999999999999</c:v>
                </c:pt>
                <c:pt idx="83">
                  <c:v>0.73699999999999999</c:v>
                </c:pt>
                <c:pt idx="84">
                  <c:v>0.63300000000000001</c:v>
                </c:pt>
                <c:pt idx="85">
                  <c:v>0.75900000000000001</c:v>
                </c:pt>
                <c:pt idx="86">
                  <c:v>0.72599999999999998</c:v>
                </c:pt>
                <c:pt idx="87">
                  <c:v>0.61099999999999999</c:v>
                </c:pt>
                <c:pt idx="88">
                  <c:v>0.52100000000000002</c:v>
                </c:pt>
                <c:pt idx="89">
                  <c:v>0.56699999999999995</c:v>
                </c:pt>
                <c:pt idx="90">
                  <c:v>0.54</c:v>
                </c:pt>
                <c:pt idx="91">
                  <c:v>0.64900000000000002</c:v>
                </c:pt>
                <c:pt idx="92">
                  <c:v>0.64400000000000002</c:v>
                </c:pt>
                <c:pt idx="93">
                  <c:v>0.66600000000000004</c:v>
                </c:pt>
                <c:pt idx="94">
                  <c:v>0.69199999999999995</c:v>
                </c:pt>
                <c:pt idx="95">
                  <c:v>0.67500000000000004</c:v>
                </c:pt>
                <c:pt idx="96">
                  <c:v>0.67300000000000004</c:v>
                </c:pt>
                <c:pt idx="97">
                  <c:v>0.57499999999999996</c:v>
                </c:pt>
                <c:pt idx="98">
                  <c:v>0.56699999999999995</c:v>
                </c:pt>
                <c:pt idx="99">
                  <c:v>0.60899999999999999</c:v>
                </c:pt>
                <c:pt idx="100">
                  <c:v>0.69699999999999995</c:v>
                </c:pt>
                <c:pt idx="101">
                  <c:v>0.75</c:v>
                </c:pt>
                <c:pt idx="102">
                  <c:v>0.73099999999999998</c:v>
                </c:pt>
                <c:pt idx="103">
                  <c:v>0.72199999999999998</c:v>
                </c:pt>
                <c:pt idx="104">
                  <c:v>0.59</c:v>
                </c:pt>
                <c:pt idx="105">
                  <c:v>0.64500000000000002</c:v>
                </c:pt>
                <c:pt idx="106">
                  <c:v>0.56999999999999995</c:v>
                </c:pt>
                <c:pt idx="107">
                  <c:v>0.57299999999999995</c:v>
                </c:pt>
                <c:pt idx="108">
                  <c:v>0.48699999999999999</c:v>
                </c:pt>
                <c:pt idx="109">
                  <c:v>0.63400000000000001</c:v>
                </c:pt>
                <c:pt idx="110">
                  <c:v>0.56999999999999995</c:v>
                </c:pt>
                <c:pt idx="111">
                  <c:v>0.57199999999999995</c:v>
                </c:pt>
                <c:pt idx="112">
                  <c:v>0.59599999999999997</c:v>
                </c:pt>
                <c:pt idx="113">
                  <c:v>0.42199999999999999</c:v>
                </c:pt>
                <c:pt idx="114">
                  <c:v>0.48599999999999999</c:v>
                </c:pt>
                <c:pt idx="115">
                  <c:v>0.60099999999999998</c:v>
                </c:pt>
                <c:pt idx="116">
                  <c:v>0.26300000000000001</c:v>
                </c:pt>
                <c:pt idx="117">
                  <c:v>0.66700000000000004</c:v>
                </c:pt>
                <c:pt idx="118">
                  <c:v>0.58199999999999996</c:v>
                </c:pt>
                <c:pt idx="119">
                  <c:v>0.56999999999999995</c:v>
                </c:pt>
                <c:pt idx="120">
                  <c:v>0.57799999999999996</c:v>
                </c:pt>
                <c:pt idx="121">
                  <c:v>0.628</c:v>
                </c:pt>
                <c:pt idx="122">
                  <c:v>0.67400000000000004</c:v>
                </c:pt>
                <c:pt idx="123">
                  <c:v>0.67300000000000004</c:v>
                </c:pt>
                <c:pt idx="124">
                  <c:v>0.63900000000000001</c:v>
                </c:pt>
                <c:pt idx="125">
                  <c:v>0.68400000000000005</c:v>
                </c:pt>
                <c:pt idx="126">
                  <c:v>0.65800000000000003</c:v>
                </c:pt>
                <c:pt idx="127">
                  <c:v>0.72499999999999998</c:v>
                </c:pt>
                <c:pt idx="128">
                  <c:v>0.61699999999999999</c:v>
                </c:pt>
              </c:numCache>
            </c:numRef>
          </c:yVal>
          <c:smooth val="1"/>
        </c:ser>
        <c:dLbls>
          <c:showLegendKey val="0"/>
          <c:showVal val="0"/>
          <c:showCatName val="0"/>
          <c:showSerName val="0"/>
          <c:showPercent val="0"/>
          <c:showBubbleSize val="0"/>
        </c:dLbls>
        <c:axId val="289795032"/>
        <c:axId val="289799736"/>
      </c:scatterChart>
      <c:valAx>
        <c:axId val="289795032"/>
        <c:scaling>
          <c:orientation val="minMax"/>
          <c:max val="15100"/>
          <c:min val="13300"/>
        </c:scaling>
        <c:delete val="0"/>
        <c:axPos val="b"/>
        <c:majorGridlines>
          <c:spPr>
            <a:ln w="15875">
              <a:solidFill>
                <a:schemeClr val="tx1"/>
              </a:solidFill>
              <a:prstDash val="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a:latin typeface="Arial" pitchFamily="34" charset="0"/>
                    <a:cs typeface="Arial" pitchFamily="34" charset="0"/>
                  </a:rPr>
                  <a:t>(m</a:t>
                </a:r>
                <a:r>
                  <a:rPr lang="en-US" sz="1600" dirty="0"/>
                  <a:t>)</a:t>
                </a:r>
                <a:endParaRPr lang="el-GR" sz="1600" dirty="0"/>
              </a:p>
            </c:rich>
          </c:tx>
          <c:layout>
            <c:manualLayout>
              <c:xMode val="edge"/>
              <c:yMode val="edge"/>
              <c:x val="0.41157674735102562"/>
              <c:y val="0.92747360361467424"/>
            </c:manualLayout>
          </c:layout>
          <c:overlay val="0"/>
        </c:title>
        <c:numFmt formatCode="0" sourceLinked="1"/>
        <c:majorTickMark val="out"/>
        <c:minorTickMark val="none"/>
        <c:tickLblPos val="nextTo"/>
        <c:crossAx val="289799736"/>
        <c:crosses val="autoZero"/>
        <c:crossBetween val="midCat"/>
        <c:majorUnit val="500"/>
      </c:valAx>
      <c:valAx>
        <c:axId val="289799736"/>
        <c:scaling>
          <c:orientation val="minMax"/>
        </c:scaling>
        <c:delete val="0"/>
        <c:axPos val="l"/>
        <c:majorGridlines>
          <c:spPr>
            <a:ln w="15875">
              <a:solidFill>
                <a:schemeClr val="tx1"/>
              </a:solidFill>
              <a:prstDash val="dash"/>
            </a:ln>
          </c:spPr>
        </c:majorGridlines>
        <c:title>
          <c:tx>
            <c:rich>
              <a:bodyPr rot="-5400000" vert="horz"/>
              <a:lstStyle/>
              <a:p>
                <a:pPr>
                  <a:defRPr/>
                </a:pPr>
                <a:r>
                  <a:rPr lang="el-GR" sz="1600" dirty="0">
                    <a:latin typeface="Arial" pitchFamily="34" charset="0"/>
                    <a:cs typeface="Arial" pitchFamily="34" charset="0"/>
                  </a:rPr>
                  <a:t>ω</a:t>
                </a:r>
                <a:r>
                  <a:rPr lang="el-GR" sz="1600" dirty="0" smtClean="0">
                    <a:latin typeface="Arial" pitchFamily="34" charset="0"/>
                    <a:cs typeface="Arial" pitchFamily="34" charset="0"/>
                  </a:rPr>
                  <a:t> </a:t>
                </a:r>
                <a:r>
                  <a:rPr lang="el-GR" sz="1600" dirty="0">
                    <a:latin typeface="Arial" pitchFamily="34" charset="0"/>
                    <a:cs typeface="Arial" pitchFamily="34" charset="0"/>
                  </a:rPr>
                  <a:t>(</a:t>
                </a:r>
                <a:r>
                  <a:rPr lang="en-US" sz="1600" dirty="0">
                    <a:latin typeface="Arial" pitchFamily="34" charset="0"/>
                    <a:cs typeface="Arial" pitchFamily="34" charset="0"/>
                  </a:rPr>
                  <a:t>RPM</a:t>
                </a:r>
                <a:r>
                  <a:rPr lang="en-US" dirty="0"/>
                  <a:t>)</a:t>
                </a:r>
                <a:endParaRPr lang="el-GR" dirty="0"/>
              </a:p>
            </c:rich>
          </c:tx>
          <c:layout>
            <c:manualLayout>
              <c:xMode val="edge"/>
              <c:yMode val="edge"/>
              <c:x val="3.7318703217653341E-2"/>
              <c:y val="0.43627510846858431"/>
            </c:manualLayout>
          </c:layout>
          <c:overlay val="0"/>
        </c:title>
        <c:numFmt formatCode="General" sourceLinked="1"/>
        <c:majorTickMark val="out"/>
        <c:minorTickMark val="none"/>
        <c:tickLblPos val="nextTo"/>
        <c:crossAx val="289795032"/>
        <c:crosses val="autoZero"/>
        <c:crossBetween val="midCat"/>
      </c:valAx>
      <c:spPr>
        <a:ln>
          <a:solidFill>
            <a:schemeClr val="tx1"/>
          </a:solidFill>
        </a:ln>
      </c:spPr>
    </c:plotArea>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sz="1600" dirty="0"/>
              <a:t>Ισχύς ανά σχηματισμό</a:t>
            </a:r>
          </a:p>
        </c:rich>
      </c:tx>
      <c:overlay val="0"/>
    </c:title>
    <c:autoTitleDeleted val="0"/>
    <c:plotArea>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neo!$CA$4:$CA$64</c:f>
              <c:numCache>
                <c:formatCode>General</c:formatCode>
                <c:ptCount val="61"/>
                <c:pt idx="0">
                  <c:v>7.7165499999999998E-2</c:v>
                </c:pt>
                <c:pt idx="1">
                  <c:v>9.3416570000000004E-2</c:v>
                </c:pt>
                <c:pt idx="2">
                  <c:v>0.14185933866666664</c:v>
                </c:pt>
                <c:pt idx="3">
                  <c:v>0.20914911999999999</c:v>
                </c:pt>
                <c:pt idx="4">
                  <c:v>0.13739132800000001</c:v>
                </c:pt>
                <c:pt idx="5">
                  <c:v>0.19396251</c:v>
                </c:pt>
                <c:pt idx="6">
                  <c:v>0.26658641866666666</c:v>
                </c:pt>
                <c:pt idx="7">
                  <c:v>0.23897912000000002</c:v>
                </c:pt>
                <c:pt idx="8">
                  <c:v>0.19537080000000001</c:v>
                </c:pt>
                <c:pt idx="9">
                  <c:v>0.25402683733333331</c:v>
                </c:pt>
                <c:pt idx="10">
                  <c:v>0.17224637466666665</c:v>
                </c:pt>
                <c:pt idx="11">
                  <c:v>0.20808905599999999</c:v>
                </c:pt>
                <c:pt idx="12">
                  <c:v>0.12183723333333334</c:v>
                </c:pt>
                <c:pt idx="13">
                  <c:v>0.22000954266666667</c:v>
                </c:pt>
                <c:pt idx="14">
                  <c:v>0.2826561013333333</c:v>
                </c:pt>
                <c:pt idx="15">
                  <c:v>2.3093548666666668E-2</c:v>
                </c:pt>
                <c:pt idx="16">
                  <c:v>0.22904625333333334</c:v>
                </c:pt>
                <c:pt idx="17">
                  <c:v>0.18685909733333333</c:v>
                </c:pt>
                <c:pt idx="18">
                  <c:v>0.21168550733333333</c:v>
                </c:pt>
                <c:pt idx="19">
                  <c:v>0.16308123800000002</c:v>
                </c:pt>
                <c:pt idx="20">
                  <c:v>0.325321584</c:v>
                </c:pt>
                <c:pt idx="21">
                  <c:v>0.24588083999999999</c:v>
                </c:pt>
                <c:pt idx="22">
                  <c:v>0.18533033599999998</c:v>
                </c:pt>
                <c:pt idx="23">
                  <c:v>0.20712957666666665</c:v>
                </c:pt>
                <c:pt idx="24">
                  <c:v>0.26491552000000002</c:v>
                </c:pt>
                <c:pt idx="25">
                  <c:v>0.23090304</c:v>
                </c:pt>
                <c:pt idx="26">
                  <c:v>7.2507833333333341E-2</c:v>
                </c:pt>
                <c:pt idx="27">
                  <c:v>6.7290827999999997E-2</c:v>
                </c:pt>
                <c:pt idx="28">
                  <c:v>0.14718184800000003</c:v>
                </c:pt>
                <c:pt idx="29">
                  <c:v>9.3036943999999996E-2</c:v>
                </c:pt>
                <c:pt idx="30">
                  <c:v>3.4462965333333338E-2</c:v>
                </c:pt>
                <c:pt idx="31">
                  <c:v>0.17537915266666668</c:v>
                </c:pt>
                <c:pt idx="32">
                  <c:v>0.12298909</c:v>
                </c:pt>
                <c:pt idx="33">
                  <c:v>0.14660660000000003</c:v>
                </c:pt>
                <c:pt idx="34">
                  <c:v>0.425617894</c:v>
                </c:pt>
                <c:pt idx="35">
                  <c:v>1.2366576000000001E-2</c:v>
                </c:pt>
                <c:pt idx="36">
                  <c:v>0.12783411</c:v>
                </c:pt>
                <c:pt idx="37">
                  <c:v>0.11688336000000002</c:v>
                </c:pt>
                <c:pt idx="38">
                  <c:v>0.16644355</c:v>
                </c:pt>
                <c:pt idx="39">
                  <c:v>0.19157809866666667</c:v>
                </c:pt>
                <c:pt idx="40">
                  <c:v>7.2335656666666678E-2</c:v>
                </c:pt>
                <c:pt idx="41">
                  <c:v>8.8527485333333322E-2</c:v>
                </c:pt>
                <c:pt idx="42">
                  <c:v>0.16987651200000001</c:v>
                </c:pt>
                <c:pt idx="43">
                  <c:v>0.16986426599999999</c:v>
                </c:pt>
                <c:pt idx="44">
                  <c:v>0.13156725600000002</c:v>
                </c:pt>
                <c:pt idx="45">
                  <c:v>0.10662498000000001</c:v>
                </c:pt>
                <c:pt idx="46">
                  <c:v>0.16918571200000004</c:v>
                </c:pt>
                <c:pt idx="47">
                  <c:v>0.10171213599999999</c:v>
                </c:pt>
                <c:pt idx="48">
                  <c:v>0.40472527599999997</c:v>
                </c:pt>
                <c:pt idx="49">
                  <c:v>1.82748E-3</c:v>
                </c:pt>
                <c:pt idx="50">
                  <c:v>0.23845505400000003</c:v>
                </c:pt>
                <c:pt idx="51">
                  <c:v>0.20402129066666669</c:v>
                </c:pt>
                <c:pt idx="52">
                  <c:v>0.21320966333333333</c:v>
                </c:pt>
                <c:pt idx="53">
                  <c:v>0.10634363600000002</c:v>
                </c:pt>
                <c:pt idx="54">
                  <c:v>0.15211709066666668</c:v>
                </c:pt>
                <c:pt idx="55">
                  <c:v>0.10735953066666667</c:v>
                </c:pt>
                <c:pt idx="56">
                  <c:v>0.10774596</c:v>
                </c:pt>
                <c:pt idx="57">
                  <c:v>0.11113244999999999</c:v>
                </c:pt>
                <c:pt idx="58">
                  <c:v>0.19209839666666667</c:v>
                </c:pt>
                <c:pt idx="59">
                  <c:v>0.12742015333333334</c:v>
                </c:pt>
                <c:pt idx="60">
                  <c:v>0.20997556800000003</c:v>
                </c:pt>
              </c:numCache>
            </c:numRef>
          </c:yVal>
          <c:smooth val="1"/>
        </c:ser>
        <c:ser>
          <c:idx val="1"/>
          <c:order val="1"/>
          <c:tx>
            <c:v>ΣΧ 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neo!$CA$65:$CA$203</c:f>
              <c:numCache>
                <c:formatCode>General</c:formatCode>
                <c:ptCount val="139"/>
                <c:pt idx="0">
                  <c:v>0.26652319999999996</c:v>
                </c:pt>
                <c:pt idx="1">
                  <c:v>0.27497639400000007</c:v>
                </c:pt>
                <c:pt idx="2">
                  <c:v>0.30236190399999996</c:v>
                </c:pt>
                <c:pt idx="3">
                  <c:v>0.20686006000000001</c:v>
                </c:pt>
                <c:pt idx="4">
                  <c:v>0.12731496333333334</c:v>
                </c:pt>
                <c:pt idx="5">
                  <c:v>0.200794522</c:v>
                </c:pt>
                <c:pt idx="6">
                  <c:v>0.28183070000000005</c:v>
                </c:pt>
                <c:pt idx="7">
                  <c:v>0.15772848</c:v>
                </c:pt>
                <c:pt idx="8">
                  <c:v>0.22856520533333333</c:v>
                </c:pt>
                <c:pt idx="9">
                  <c:v>0.30887049600000005</c:v>
                </c:pt>
                <c:pt idx="10">
                  <c:v>0.2991381706666667</c:v>
                </c:pt>
                <c:pt idx="11">
                  <c:v>0.2358238386666667</c:v>
                </c:pt>
                <c:pt idx="12">
                  <c:v>0.18006235799999998</c:v>
                </c:pt>
                <c:pt idx="13">
                  <c:v>0.19068906000000002</c:v>
                </c:pt>
                <c:pt idx="14">
                  <c:v>0.22745573866666666</c:v>
                </c:pt>
                <c:pt idx="15">
                  <c:v>4.0192628000000001E-2</c:v>
                </c:pt>
                <c:pt idx="16">
                  <c:v>0.2641263333333333</c:v>
                </c:pt>
                <c:pt idx="17">
                  <c:v>0.40175180066666666</c:v>
                </c:pt>
                <c:pt idx="18">
                  <c:v>0.21086669999999999</c:v>
                </c:pt>
                <c:pt idx="19">
                  <c:v>0.41446367200000006</c:v>
                </c:pt>
                <c:pt idx="20">
                  <c:v>0.27018109066666668</c:v>
                </c:pt>
                <c:pt idx="21">
                  <c:v>0.35912389333333333</c:v>
                </c:pt>
                <c:pt idx="22">
                  <c:v>6.7926573333333328E-3</c:v>
                </c:pt>
                <c:pt idx="23">
                  <c:v>0.21899134533333334</c:v>
                </c:pt>
                <c:pt idx="24">
                  <c:v>0.24415666600000002</c:v>
                </c:pt>
                <c:pt idx="25">
                  <c:v>0.176741808</c:v>
                </c:pt>
                <c:pt idx="26">
                  <c:v>0.20572536866666666</c:v>
                </c:pt>
                <c:pt idx="27">
                  <c:v>0.18857615400000002</c:v>
                </c:pt>
                <c:pt idx="28">
                  <c:v>0.30790107333333333</c:v>
                </c:pt>
                <c:pt idx="29">
                  <c:v>0.40895485600000003</c:v>
                </c:pt>
                <c:pt idx="30">
                  <c:v>0.42567095999999999</c:v>
                </c:pt>
                <c:pt idx="31">
                  <c:v>0.40137552399999998</c:v>
                </c:pt>
                <c:pt idx="32">
                  <c:v>0.28777995333333334</c:v>
                </c:pt>
                <c:pt idx="33">
                  <c:v>0.13725358666666668</c:v>
                </c:pt>
                <c:pt idx="34">
                  <c:v>0.17969571066666667</c:v>
                </c:pt>
                <c:pt idx="35">
                  <c:v>0.21711718400000002</c:v>
                </c:pt>
                <c:pt idx="36">
                  <c:v>0.24899823200000001</c:v>
                </c:pt>
                <c:pt idx="37">
                  <c:v>0.24723104000000001</c:v>
                </c:pt>
                <c:pt idx="38">
                  <c:v>0.20860694666666665</c:v>
                </c:pt>
                <c:pt idx="39">
                  <c:v>0.41357568000000006</c:v>
                </c:pt>
                <c:pt idx="40">
                  <c:v>0.29823050133333334</c:v>
                </c:pt>
                <c:pt idx="41">
                  <c:v>0.33216615600000005</c:v>
                </c:pt>
                <c:pt idx="42">
                  <c:v>0.29940538466666666</c:v>
                </c:pt>
                <c:pt idx="43">
                  <c:v>0.29070590999999996</c:v>
                </c:pt>
                <c:pt idx="44">
                  <c:v>0.19932186200000002</c:v>
                </c:pt>
                <c:pt idx="45">
                  <c:v>0.28888000000000003</c:v>
                </c:pt>
                <c:pt idx="46">
                  <c:v>0.19130554666666669</c:v>
                </c:pt>
                <c:pt idx="47">
                  <c:v>0.2049792</c:v>
                </c:pt>
                <c:pt idx="48">
                  <c:v>0.22916034000000002</c:v>
                </c:pt>
                <c:pt idx="49">
                  <c:v>0.25968867600000001</c:v>
                </c:pt>
                <c:pt idx="50">
                  <c:v>0.4298946786666667</c:v>
                </c:pt>
                <c:pt idx="51">
                  <c:v>0.31598919000000003</c:v>
                </c:pt>
                <c:pt idx="52">
                  <c:v>0.13020198399999999</c:v>
                </c:pt>
                <c:pt idx="53">
                  <c:v>0.31487082666666671</c:v>
                </c:pt>
                <c:pt idx="54">
                  <c:v>7.8167159999999996E-3</c:v>
                </c:pt>
                <c:pt idx="55">
                  <c:v>0.18342466999999998</c:v>
                </c:pt>
                <c:pt idx="56">
                  <c:v>0.37883974400000003</c:v>
                </c:pt>
                <c:pt idx="57">
                  <c:v>0.42247831266666669</c:v>
                </c:pt>
                <c:pt idx="58">
                  <c:v>0.36436245999999994</c:v>
                </c:pt>
                <c:pt idx="59">
                  <c:v>0.35880780000000001</c:v>
                </c:pt>
                <c:pt idx="60">
                  <c:v>0.23386720000000003</c:v>
                </c:pt>
                <c:pt idx="61">
                  <c:v>0.20079054466666663</c:v>
                </c:pt>
                <c:pt idx="62">
                  <c:v>0.19968285733333332</c:v>
                </c:pt>
                <c:pt idx="63">
                  <c:v>0.24442074000000005</c:v>
                </c:pt>
                <c:pt idx="64">
                  <c:v>0.34317447266666673</c:v>
                </c:pt>
                <c:pt idx="65">
                  <c:v>0.27006930666666668</c:v>
                </c:pt>
                <c:pt idx="66">
                  <c:v>0.22922586133333336</c:v>
                </c:pt>
                <c:pt idx="67">
                  <c:v>0.21701000533333334</c:v>
                </c:pt>
                <c:pt idx="68">
                  <c:v>0.25279198000000003</c:v>
                </c:pt>
                <c:pt idx="69">
                  <c:v>0.31304104399999999</c:v>
                </c:pt>
                <c:pt idx="70">
                  <c:v>0.29856648133333336</c:v>
                </c:pt>
                <c:pt idx="71">
                  <c:v>0.27793709999999999</c:v>
                </c:pt>
                <c:pt idx="72">
                  <c:v>0.32994806000000004</c:v>
                </c:pt>
                <c:pt idx="73">
                  <c:v>0.21103887666666665</c:v>
                </c:pt>
                <c:pt idx="74">
                  <c:v>0.24647764933333335</c:v>
                </c:pt>
                <c:pt idx="75">
                  <c:v>0.17146577066666666</c:v>
                </c:pt>
                <c:pt idx="76">
                  <c:v>0.22200428000000003</c:v>
                </c:pt>
                <c:pt idx="77">
                  <c:v>0.25427186200000002</c:v>
                </c:pt>
                <c:pt idx="78">
                  <c:v>0.2820214026666667</c:v>
                </c:pt>
                <c:pt idx="79">
                  <c:v>0.29472981999999998</c:v>
                </c:pt>
                <c:pt idx="80">
                  <c:v>0.26977833333333334</c:v>
                </c:pt>
                <c:pt idx="81">
                  <c:v>0.19150504133333335</c:v>
                </c:pt>
                <c:pt idx="82">
                  <c:v>0.23492443800000004</c:v>
                </c:pt>
                <c:pt idx="83">
                  <c:v>0.24610063999999998</c:v>
                </c:pt>
                <c:pt idx="84">
                  <c:v>0.16963054533333333</c:v>
                </c:pt>
                <c:pt idx="85">
                  <c:v>0.40858548733333333</c:v>
                </c:pt>
                <c:pt idx="86">
                  <c:v>0.3338233433333333</c:v>
                </c:pt>
                <c:pt idx="87">
                  <c:v>0.23112493333333337</c:v>
                </c:pt>
                <c:pt idx="88">
                  <c:v>0.36320149733333335</c:v>
                </c:pt>
                <c:pt idx="89">
                  <c:v>0.35972781999999998</c:v>
                </c:pt>
                <c:pt idx="90">
                  <c:v>0.30343913333333339</c:v>
                </c:pt>
                <c:pt idx="91">
                  <c:v>0.24436359199999999</c:v>
                </c:pt>
                <c:pt idx="92">
                  <c:v>0.25555141199999998</c:v>
                </c:pt>
                <c:pt idx="93">
                  <c:v>0.31944287600000004</c:v>
                </c:pt>
                <c:pt idx="94">
                  <c:v>0.34302741599999997</c:v>
                </c:pt>
                <c:pt idx="95">
                  <c:v>0.43991065066666668</c:v>
                </c:pt>
                <c:pt idx="96">
                  <c:v>0.20308483799999999</c:v>
                </c:pt>
                <c:pt idx="97">
                  <c:v>0.26764606400000002</c:v>
                </c:pt>
                <c:pt idx="98">
                  <c:v>0.14149928533333336</c:v>
                </c:pt>
                <c:pt idx="99">
                  <c:v>0.26111360799999994</c:v>
                </c:pt>
                <c:pt idx="100">
                  <c:v>0.39131590599999999</c:v>
                </c:pt>
                <c:pt idx="101">
                  <c:v>0.42909356000000004</c:v>
                </c:pt>
                <c:pt idx="102">
                  <c:v>0.4765677433333334</c:v>
                </c:pt>
                <c:pt idx="103">
                  <c:v>0.26095440999999997</c:v>
                </c:pt>
                <c:pt idx="104">
                  <c:v>0.25160422266666665</c:v>
                </c:pt>
                <c:pt idx="105">
                  <c:v>9.9894704000000015E-2</c:v>
                </c:pt>
                <c:pt idx="106">
                  <c:v>0.34161315999999997</c:v>
                </c:pt>
                <c:pt idx="107">
                  <c:v>0.27264211800000004</c:v>
                </c:pt>
                <c:pt idx="108">
                  <c:v>0.28997188266666662</c:v>
                </c:pt>
                <c:pt idx="109">
                  <c:v>0.17413853866666668</c:v>
                </c:pt>
                <c:pt idx="110">
                  <c:v>0.25341328133333335</c:v>
                </c:pt>
                <c:pt idx="111">
                  <c:v>0.26013476533333335</c:v>
                </c:pt>
                <c:pt idx="112">
                  <c:v>0.295275552</c:v>
                </c:pt>
                <c:pt idx="113">
                  <c:v>0.30940304000000007</c:v>
                </c:pt>
                <c:pt idx="114">
                  <c:v>0.24670655533333333</c:v>
                </c:pt>
                <c:pt idx="115">
                  <c:v>0.25574033533333329</c:v>
                </c:pt>
                <c:pt idx="116">
                  <c:v>9.6569130000000003E-2</c:v>
                </c:pt>
                <c:pt idx="117">
                  <c:v>0.27207786000000006</c:v>
                </c:pt>
                <c:pt idx="118">
                  <c:v>7.2582670000000002E-2</c:v>
                </c:pt>
                <c:pt idx="119">
                  <c:v>0.155488718</c:v>
                </c:pt>
                <c:pt idx="120">
                  <c:v>0.23062891799999999</c:v>
                </c:pt>
                <c:pt idx="121">
                  <c:v>0.25844251466666673</c:v>
                </c:pt>
                <c:pt idx="122">
                  <c:v>0.22353984466666665</c:v>
                </c:pt>
                <c:pt idx="123">
                  <c:v>0.23604531333333337</c:v>
                </c:pt>
                <c:pt idx="124">
                  <c:v>0.19467058000000001</c:v>
                </c:pt>
                <c:pt idx="125">
                  <c:v>0.23367409000000003</c:v>
                </c:pt>
                <c:pt idx="126">
                  <c:v>0.32032113400000001</c:v>
                </c:pt>
                <c:pt idx="127">
                  <c:v>0.30427353600000001</c:v>
                </c:pt>
                <c:pt idx="128">
                  <c:v>0.148879332</c:v>
                </c:pt>
                <c:pt idx="129">
                  <c:v>0.224512512</c:v>
                </c:pt>
                <c:pt idx="130">
                  <c:v>0.264550338</c:v>
                </c:pt>
                <c:pt idx="131">
                  <c:v>9.0868250666666664E-2</c:v>
                </c:pt>
                <c:pt idx="132">
                  <c:v>0.27565934400000003</c:v>
                </c:pt>
                <c:pt idx="133">
                  <c:v>0.30456576533333329</c:v>
                </c:pt>
                <c:pt idx="134">
                  <c:v>0.24835516000000002</c:v>
                </c:pt>
                <c:pt idx="135">
                  <c:v>0.23597476800000006</c:v>
                </c:pt>
                <c:pt idx="136">
                  <c:v>6.8440277333333327E-2</c:v>
                </c:pt>
                <c:pt idx="137">
                  <c:v>0.27156729599999996</c:v>
                </c:pt>
                <c:pt idx="138">
                  <c:v>0.33249041333333335</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neo!$CA$204:$CA$581</c:f>
              <c:numCache>
                <c:formatCode>General</c:formatCode>
                <c:ptCount val="378"/>
                <c:pt idx="0">
                  <c:v>0.36761319733333331</c:v>
                </c:pt>
                <c:pt idx="1">
                  <c:v>0.29174054000000005</c:v>
                </c:pt>
                <c:pt idx="2">
                  <c:v>0.26017474800000001</c:v>
                </c:pt>
                <c:pt idx="3">
                  <c:v>0.15984693333333333</c:v>
                </c:pt>
                <c:pt idx="4">
                  <c:v>0.27663745400000006</c:v>
                </c:pt>
                <c:pt idx="5">
                  <c:v>0.16519383000000001</c:v>
                </c:pt>
                <c:pt idx="6">
                  <c:v>0.3280165413333333</c:v>
                </c:pt>
                <c:pt idx="7">
                  <c:v>0.27161921066666667</c:v>
                </c:pt>
                <c:pt idx="8">
                  <c:v>0.38752938000000003</c:v>
                </c:pt>
                <c:pt idx="9">
                  <c:v>0.36841996800000004</c:v>
                </c:pt>
                <c:pt idx="10">
                  <c:v>0.40246761600000003</c:v>
                </c:pt>
                <c:pt idx="11">
                  <c:v>0.37446195599999998</c:v>
                </c:pt>
                <c:pt idx="12">
                  <c:v>0.33345763799999995</c:v>
                </c:pt>
                <c:pt idx="13">
                  <c:v>8.9326720000000009E-3</c:v>
                </c:pt>
                <c:pt idx="14">
                  <c:v>0.119182154</c:v>
                </c:pt>
                <c:pt idx="15">
                  <c:v>0.26590650400000004</c:v>
                </c:pt>
                <c:pt idx="16">
                  <c:v>0.33720166933333329</c:v>
                </c:pt>
                <c:pt idx="17">
                  <c:v>0.36083184399999996</c:v>
                </c:pt>
                <c:pt idx="18">
                  <c:v>0.101400648</c:v>
                </c:pt>
                <c:pt idx="19">
                  <c:v>0.22776513333333334</c:v>
                </c:pt>
                <c:pt idx="20">
                  <c:v>0.20889425666666669</c:v>
                </c:pt>
                <c:pt idx="21">
                  <c:v>0.157033912</c:v>
                </c:pt>
                <c:pt idx="22">
                  <c:v>0.20326559733333338</c:v>
                </c:pt>
                <c:pt idx="23">
                  <c:v>0.18497781866666665</c:v>
                </c:pt>
                <c:pt idx="24">
                  <c:v>0.243548448</c:v>
                </c:pt>
                <c:pt idx="25">
                  <c:v>0.2995874</c:v>
                </c:pt>
                <c:pt idx="26">
                  <c:v>0.20813887733333333</c:v>
                </c:pt>
                <c:pt idx="27">
                  <c:v>0.37223464933333333</c:v>
                </c:pt>
                <c:pt idx="28">
                  <c:v>0.27310662866666668</c:v>
                </c:pt>
                <c:pt idx="29">
                  <c:v>0.19793324933333334</c:v>
                </c:pt>
                <c:pt idx="30">
                  <c:v>0.31705459200000002</c:v>
                </c:pt>
                <c:pt idx="31">
                  <c:v>0.16549621199999998</c:v>
                </c:pt>
                <c:pt idx="32">
                  <c:v>0.29450478666666674</c:v>
                </c:pt>
                <c:pt idx="33">
                  <c:v>0.37103213400000001</c:v>
                </c:pt>
                <c:pt idx="34">
                  <c:v>9.4570101333333337E-2</c:v>
                </c:pt>
                <c:pt idx="35">
                  <c:v>0.20083858666666668</c:v>
                </c:pt>
                <c:pt idx="36">
                  <c:v>0.42760833999999998</c:v>
                </c:pt>
                <c:pt idx="37">
                  <c:v>0.23925816133333333</c:v>
                </c:pt>
                <c:pt idx="38">
                  <c:v>0.27968356800000005</c:v>
                </c:pt>
                <c:pt idx="39">
                  <c:v>0.22258999466666668</c:v>
                </c:pt>
                <c:pt idx="40">
                  <c:v>0.46296243733333337</c:v>
                </c:pt>
                <c:pt idx="41">
                  <c:v>0.43186303999999998</c:v>
                </c:pt>
                <c:pt idx="42">
                  <c:v>0.39670341333333337</c:v>
                </c:pt>
                <c:pt idx="43">
                  <c:v>0.29384748000000005</c:v>
                </c:pt>
                <c:pt idx="44">
                  <c:v>0.43377781199999998</c:v>
                </c:pt>
                <c:pt idx="45">
                  <c:v>0.46986960000000005</c:v>
                </c:pt>
                <c:pt idx="46">
                  <c:v>0.307611356</c:v>
                </c:pt>
                <c:pt idx="47">
                  <c:v>0.3297104666666667</c:v>
                </c:pt>
                <c:pt idx="48">
                  <c:v>0.45981427333333336</c:v>
                </c:pt>
                <c:pt idx="49">
                  <c:v>0.30654773333333341</c:v>
                </c:pt>
                <c:pt idx="50">
                  <c:v>0.45331803200000009</c:v>
                </c:pt>
                <c:pt idx="51">
                  <c:v>0.27700546199999998</c:v>
                </c:pt>
                <c:pt idx="52">
                  <c:v>0.45778813600000007</c:v>
                </c:pt>
                <c:pt idx="53">
                  <c:v>0.39590773733333329</c:v>
                </c:pt>
                <c:pt idx="54">
                  <c:v>0.13869913800000003</c:v>
                </c:pt>
                <c:pt idx="55">
                  <c:v>0.5143742853333334</c:v>
                </c:pt>
                <c:pt idx="56">
                  <c:v>0.18948570733333334</c:v>
                </c:pt>
                <c:pt idx="57">
                  <c:v>0.48637846400000007</c:v>
                </c:pt>
                <c:pt idx="58">
                  <c:v>0.43267629999999996</c:v>
                </c:pt>
                <c:pt idx="59">
                  <c:v>0.33144270000000003</c:v>
                </c:pt>
                <c:pt idx="60">
                  <c:v>0.30908809800000003</c:v>
                </c:pt>
                <c:pt idx="61">
                  <c:v>0.30923368933333339</c:v>
                </c:pt>
                <c:pt idx="62">
                  <c:v>0.34900911600000001</c:v>
                </c:pt>
                <c:pt idx="63">
                  <c:v>0.262694912</c:v>
                </c:pt>
                <c:pt idx="64">
                  <c:v>0.29475640533333336</c:v>
                </c:pt>
                <c:pt idx="65">
                  <c:v>0.34999256400000001</c:v>
                </c:pt>
                <c:pt idx="66">
                  <c:v>0.30600964199999997</c:v>
                </c:pt>
                <c:pt idx="67">
                  <c:v>0.34333911333333328</c:v>
                </c:pt>
                <c:pt idx="68">
                  <c:v>0.23786442000000002</c:v>
                </c:pt>
                <c:pt idx="69">
                  <c:v>0.15821455200000001</c:v>
                </c:pt>
                <c:pt idx="70">
                  <c:v>0.26882733200000003</c:v>
                </c:pt>
                <c:pt idx="71">
                  <c:v>0.90286461000000007</c:v>
                </c:pt>
                <c:pt idx="72">
                  <c:v>0.15662487466666669</c:v>
                </c:pt>
                <c:pt idx="73">
                  <c:v>0.26519184000000001</c:v>
                </c:pt>
                <c:pt idx="74">
                  <c:v>0.19729750400000004</c:v>
                </c:pt>
                <c:pt idx="75">
                  <c:v>0.24220892399999996</c:v>
                </c:pt>
                <c:pt idx="76">
                  <c:v>0.13981226799999999</c:v>
                </c:pt>
                <c:pt idx="77">
                  <c:v>0.23333141133333338</c:v>
                </c:pt>
                <c:pt idx="78">
                  <c:v>0.20760675200000003</c:v>
                </c:pt>
                <c:pt idx="79">
                  <c:v>0.16001440000000003</c:v>
                </c:pt>
                <c:pt idx="80">
                  <c:v>0.19182218133333334</c:v>
                </c:pt>
                <c:pt idx="81">
                  <c:v>0.19051918600000001</c:v>
                </c:pt>
                <c:pt idx="82">
                  <c:v>0.2211258126666667</c:v>
                </c:pt>
                <c:pt idx="83">
                  <c:v>0.27422666666666667</c:v>
                </c:pt>
                <c:pt idx="84">
                  <c:v>0.24629364533333328</c:v>
                </c:pt>
                <c:pt idx="85">
                  <c:v>0.21796655400000003</c:v>
                </c:pt>
                <c:pt idx="86">
                  <c:v>0.25198018533333333</c:v>
                </c:pt>
                <c:pt idx="87">
                  <c:v>0.23724165333333333</c:v>
                </c:pt>
                <c:pt idx="88">
                  <c:v>0.76120696399999999</c:v>
                </c:pt>
                <c:pt idx="89">
                  <c:v>1.3896279333333332E-2</c:v>
                </c:pt>
                <c:pt idx="90">
                  <c:v>0.21106075199999999</c:v>
                </c:pt>
                <c:pt idx="91">
                  <c:v>0.30724544133333337</c:v>
                </c:pt>
                <c:pt idx="92">
                  <c:v>0.2398829166666667</c:v>
                </c:pt>
                <c:pt idx="93">
                  <c:v>0.25749339733333332</c:v>
                </c:pt>
                <c:pt idx="94">
                  <c:v>0.18462551066666663</c:v>
                </c:pt>
                <c:pt idx="95">
                  <c:v>0.23372412066666665</c:v>
                </c:pt>
                <c:pt idx="96">
                  <c:v>0.22755873066666668</c:v>
                </c:pt>
                <c:pt idx="97">
                  <c:v>0.32280047800000006</c:v>
                </c:pt>
                <c:pt idx="98">
                  <c:v>0.32540699200000006</c:v>
                </c:pt>
                <c:pt idx="99">
                  <c:v>0.35701695333333328</c:v>
                </c:pt>
                <c:pt idx="100">
                  <c:v>0.35581726400000002</c:v>
                </c:pt>
                <c:pt idx="101">
                  <c:v>0.32835775466666667</c:v>
                </c:pt>
                <c:pt idx="102">
                  <c:v>0.37717680000000003</c:v>
                </c:pt>
                <c:pt idx="103">
                  <c:v>0.36972369600000005</c:v>
                </c:pt>
                <c:pt idx="104">
                  <c:v>0.27313269066666662</c:v>
                </c:pt>
                <c:pt idx="105">
                  <c:v>0.22373599000000005</c:v>
                </c:pt>
                <c:pt idx="106">
                  <c:v>0.23416194133333335</c:v>
                </c:pt>
                <c:pt idx="107">
                  <c:v>0.3167786906666667</c:v>
                </c:pt>
                <c:pt idx="108">
                  <c:v>0.41089328266666669</c:v>
                </c:pt>
                <c:pt idx="109">
                  <c:v>0.44142507266666675</c:v>
                </c:pt>
                <c:pt idx="110">
                  <c:v>1.1784239973333335</c:v>
                </c:pt>
                <c:pt idx="111">
                  <c:v>0.3387755420000001</c:v>
                </c:pt>
                <c:pt idx="112">
                  <c:v>0.24060720999999999</c:v>
                </c:pt>
                <c:pt idx="113">
                  <c:v>0.24172243333333335</c:v>
                </c:pt>
                <c:pt idx="114">
                  <c:v>0.36081719066666668</c:v>
                </c:pt>
                <c:pt idx="115">
                  <c:v>0.19610744399999999</c:v>
                </c:pt>
                <c:pt idx="116">
                  <c:v>0.24046611933333337</c:v>
                </c:pt>
                <c:pt idx="117">
                  <c:v>0.23311736799999999</c:v>
                </c:pt>
                <c:pt idx="118">
                  <c:v>0.11680800000000001</c:v>
                </c:pt>
                <c:pt idx="119">
                  <c:v>0.19151488000000003</c:v>
                </c:pt>
                <c:pt idx="120">
                  <c:v>0.21805133399999999</c:v>
                </c:pt>
                <c:pt idx="121">
                  <c:v>0.21027952</c:v>
                </c:pt>
                <c:pt idx="122">
                  <c:v>0.22642330666666668</c:v>
                </c:pt>
                <c:pt idx="123">
                  <c:v>0.11940415199999999</c:v>
                </c:pt>
                <c:pt idx="124">
                  <c:v>0.23022898666666666</c:v>
                </c:pt>
                <c:pt idx="125">
                  <c:v>0.29315249333333332</c:v>
                </c:pt>
                <c:pt idx="126">
                  <c:v>0.23131176333333334</c:v>
                </c:pt>
                <c:pt idx="127">
                  <c:v>0.31303989266666665</c:v>
                </c:pt>
                <c:pt idx="128">
                  <c:v>0.23462833599999999</c:v>
                </c:pt>
                <c:pt idx="129">
                  <c:v>0.12233105066666668</c:v>
                </c:pt>
                <c:pt idx="130">
                  <c:v>1.6432248E-2</c:v>
                </c:pt>
                <c:pt idx="131">
                  <c:v>4.9923487999999995E-2</c:v>
                </c:pt>
                <c:pt idx="132">
                  <c:v>3.1078254666666673E-2</c:v>
                </c:pt>
                <c:pt idx="133">
                  <c:v>0.19279851199999998</c:v>
                </c:pt>
                <c:pt idx="134">
                  <c:v>9.4518186666666684E-2</c:v>
                </c:pt>
                <c:pt idx="135">
                  <c:v>0.15208883066666667</c:v>
                </c:pt>
                <c:pt idx="136">
                  <c:v>0.11273835066666668</c:v>
                </c:pt>
                <c:pt idx="137">
                  <c:v>0.16529619400000001</c:v>
                </c:pt>
                <c:pt idx="138">
                  <c:v>0.22251264600000001</c:v>
                </c:pt>
                <c:pt idx="139">
                  <c:v>0.27242640000000001</c:v>
                </c:pt>
                <c:pt idx="140">
                  <c:v>0.26123952200000006</c:v>
                </c:pt>
                <c:pt idx="141">
                  <c:v>0.24272995466666672</c:v>
                </c:pt>
                <c:pt idx="142">
                  <c:v>0.24685078600000002</c:v>
                </c:pt>
                <c:pt idx="143">
                  <c:v>0.22965394799999997</c:v>
                </c:pt>
                <c:pt idx="144">
                  <c:v>0.23572377733333333</c:v>
                </c:pt>
                <c:pt idx="145">
                  <c:v>0.33646565333333339</c:v>
                </c:pt>
                <c:pt idx="146">
                  <c:v>0.29080168000000001</c:v>
                </c:pt>
                <c:pt idx="147">
                  <c:v>0.23203856866666667</c:v>
                </c:pt>
                <c:pt idx="148">
                  <c:v>0.29216035800000001</c:v>
                </c:pt>
                <c:pt idx="149">
                  <c:v>0.28414760133333333</c:v>
                </c:pt>
                <c:pt idx="150">
                  <c:v>0.29556568799999994</c:v>
                </c:pt>
                <c:pt idx="151">
                  <c:v>0.39869417333333335</c:v>
                </c:pt>
                <c:pt idx="152">
                  <c:v>0.29786040000000003</c:v>
                </c:pt>
                <c:pt idx="153">
                  <c:v>0.38329770666666679</c:v>
                </c:pt>
                <c:pt idx="154">
                  <c:v>0.29547148800000006</c:v>
                </c:pt>
                <c:pt idx="155">
                  <c:v>9.6615706666666676E-3</c:v>
                </c:pt>
                <c:pt idx="156">
                  <c:v>0.33707010333333337</c:v>
                </c:pt>
                <c:pt idx="157">
                  <c:v>0.28603139199999994</c:v>
                </c:pt>
                <c:pt idx="158">
                  <c:v>0.3208212313333334</c:v>
                </c:pt>
                <c:pt idx="159">
                  <c:v>0.35685482466666668</c:v>
                </c:pt>
                <c:pt idx="160">
                  <c:v>0.38624637599999995</c:v>
                </c:pt>
                <c:pt idx="161">
                  <c:v>0.40679537333333327</c:v>
                </c:pt>
                <c:pt idx="162">
                  <c:v>0.41216676199999996</c:v>
                </c:pt>
                <c:pt idx="163">
                  <c:v>0.27644633266666668</c:v>
                </c:pt>
                <c:pt idx="164">
                  <c:v>0.34546280000000001</c:v>
                </c:pt>
                <c:pt idx="165">
                  <c:v>0.20499427200000001</c:v>
                </c:pt>
                <c:pt idx="166">
                  <c:v>0.40829587466666672</c:v>
                </c:pt>
                <c:pt idx="167">
                  <c:v>0.42377544666666667</c:v>
                </c:pt>
                <c:pt idx="168">
                  <c:v>0.35016442666666669</c:v>
                </c:pt>
                <c:pt idx="169">
                  <c:v>0.30283164800000006</c:v>
                </c:pt>
                <c:pt idx="170">
                  <c:v>0.34630013333333332</c:v>
                </c:pt>
                <c:pt idx="171">
                  <c:v>0.33200769066666669</c:v>
                </c:pt>
                <c:pt idx="172">
                  <c:v>0.35530376933333335</c:v>
                </c:pt>
                <c:pt idx="173">
                  <c:v>0.36573872200000002</c:v>
                </c:pt>
                <c:pt idx="174">
                  <c:v>0.19654076400000001</c:v>
                </c:pt>
                <c:pt idx="175">
                  <c:v>0.30789249066666674</c:v>
                </c:pt>
                <c:pt idx="176">
                  <c:v>0.43780235000000006</c:v>
                </c:pt>
                <c:pt idx="177">
                  <c:v>0.31639707600000005</c:v>
                </c:pt>
                <c:pt idx="178">
                  <c:v>0.31248338000000003</c:v>
                </c:pt>
                <c:pt idx="179">
                  <c:v>0.35918794933333337</c:v>
                </c:pt>
                <c:pt idx="180">
                  <c:v>0.29439666599999997</c:v>
                </c:pt>
                <c:pt idx="181">
                  <c:v>0.30846177266666674</c:v>
                </c:pt>
                <c:pt idx="182">
                  <c:v>0.27740392800000002</c:v>
                </c:pt>
                <c:pt idx="183">
                  <c:v>0.32098273199999999</c:v>
                </c:pt>
                <c:pt idx="184">
                  <c:v>0.154982864</c:v>
                </c:pt>
                <c:pt idx="185">
                  <c:v>0.11095169066666667</c:v>
                </c:pt>
                <c:pt idx="186">
                  <c:v>0.21360823400000001</c:v>
                </c:pt>
                <c:pt idx="187">
                  <c:v>0.432271868</c:v>
                </c:pt>
                <c:pt idx="188">
                  <c:v>0.48889527866666671</c:v>
                </c:pt>
                <c:pt idx="189">
                  <c:v>0.45860045399999999</c:v>
                </c:pt>
                <c:pt idx="190">
                  <c:v>0.424592056</c:v>
                </c:pt>
                <c:pt idx="191">
                  <c:v>0.303952</c:v>
                </c:pt>
                <c:pt idx="192">
                  <c:v>0.34256772000000002</c:v>
                </c:pt>
                <c:pt idx="193">
                  <c:v>0.324519628</c:v>
                </c:pt>
                <c:pt idx="194">
                  <c:v>0.40421220000000002</c:v>
                </c:pt>
                <c:pt idx="195">
                  <c:v>0.33121578266666668</c:v>
                </c:pt>
                <c:pt idx="196">
                  <c:v>0.43877731999999997</c:v>
                </c:pt>
                <c:pt idx="197">
                  <c:v>0.32733557999999996</c:v>
                </c:pt>
                <c:pt idx="198">
                  <c:v>0.27236988000000006</c:v>
                </c:pt>
                <c:pt idx="199">
                  <c:v>0.45474296399999997</c:v>
                </c:pt>
                <c:pt idx="200">
                  <c:v>0.42976217066666672</c:v>
                </c:pt>
                <c:pt idx="201">
                  <c:v>0.46001062799999992</c:v>
                </c:pt>
                <c:pt idx="202">
                  <c:v>0.37019595199999994</c:v>
                </c:pt>
                <c:pt idx="203">
                  <c:v>0.145311036</c:v>
                </c:pt>
                <c:pt idx="204">
                  <c:v>0.41615675999999996</c:v>
                </c:pt>
                <c:pt idx="205">
                  <c:v>0.32133880800000003</c:v>
                </c:pt>
                <c:pt idx="206">
                  <c:v>0.38601276000000001</c:v>
                </c:pt>
                <c:pt idx="207">
                  <c:v>0.40980715666666673</c:v>
                </c:pt>
                <c:pt idx="208">
                  <c:v>0.419217004</c:v>
                </c:pt>
                <c:pt idx="209">
                  <c:v>0.44958540933333341</c:v>
                </c:pt>
                <c:pt idx="210">
                  <c:v>0.45137908199999993</c:v>
                </c:pt>
                <c:pt idx="211">
                  <c:v>0.46485439200000001</c:v>
                </c:pt>
                <c:pt idx="212">
                  <c:v>0.52487329400000005</c:v>
                </c:pt>
                <c:pt idx="213">
                  <c:v>0.19384193399999999</c:v>
                </c:pt>
                <c:pt idx="214">
                  <c:v>0.23208409866666671</c:v>
                </c:pt>
                <c:pt idx="215">
                  <c:v>0.41108409000000001</c:v>
                </c:pt>
                <c:pt idx="216">
                  <c:v>0.34124818733333334</c:v>
                </c:pt>
                <c:pt idx="217">
                  <c:v>0.45475301200000001</c:v>
                </c:pt>
                <c:pt idx="218">
                  <c:v>0.44262737866666668</c:v>
                </c:pt>
                <c:pt idx="219">
                  <c:v>0.14358926933333332</c:v>
                </c:pt>
                <c:pt idx="220">
                  <c:v>0.49098924000000005</c:v>
                </c:pt>
                <c:pt idx="221">
                  <c:v>0.36714387199999998</c:v>
                </c:pt>
                <c:pt idx="222">
                  <c:v>0.47979827999999997</c:v>
                </c:pt>
                <c:pt idx="223">
                  <c:v>0.26777637400000004</c:v>
                </c:pt>
                <c:pt idx="224">
                  <c:v>0.33323511666666666</c:v>
                </c:pt>
                <c:pt idx="225">
                  <c:v>0.46090824933333335</c:v>
                </c:pt>
                <c:pt idx="226">
                  <c:v>0.26802924866666672</c:v>
                </c:pt>
                <c:pt idx="227">
                  <c:v>0.32753465599999998</c:v>
                </c:pt>
                <c:pt idx="228">
                  <c:v>0.41720049600000009</c:v>
                </c:pt>
                <c:pt idx="229">
                  <c:v>0.47397044000000005</c:v>
                </c:pt>
                <c:pt idx="230">
                  <c:v>0.2739356933333334</c:v>
                </c:pt>
                <c:pt idx="231">
                  <c:v>0.5360478213333334</c:v>
                </c:pt>
                <c:pt idx="232">
                  <c:v>0.51256899466666672</c:v>
                </c:pt>
                <c:pt idx="233">
                  <c:v>0.48345449599999996</c:v>
                </c:pt>
                <c:pt idx="234">
                  <c:v>0.48674019199999996</c:v>
                </c:pt>
                <c:pt idx="235">
                  <c:v>0.49176586666666661</c:v>
                </c:pt>
                <c:pt idx="236">
                  <c:v>0.43089173333333336</c:v>
                </c:pt>
                <c:pt idx="237">
                  <c:v>0.38047128799999996</c:v>
                </c:pt>
                <c:pt idx="238">
                  <c:v>0.32522926800000002</c:v>
                </c:pt>
                <c:pt idx="239">
                  <c:v>0.46495361600000001</c:v>
                </c:pt>
                <c:pt idx="240">
                  <c:v>0.38520682666666667</c:v>
                </c:pt>
                <c:pt idx="241">
                  <c:v>0.3891782986666667</c:v>
                </c:pt>
                <c:pt idx="242">
                  <c:v>0.44403116799999992</c:v>
                </c:pt>
                <c:pt idx="243">
                  <c:v>0.52271098533333338</c:v>
                </c:pt>
                <c:pt idx="244">
                  <c:v>0.61489364000000002</c:v>
                </c:pt>
                <c:pt idx="245">
                  <c:v>0.4438184853333334</c:v>
                </c:pt>
                <c:pt idx="246">
                  <c:v>0.36323017599999996</c:v>
                </c:pt>
                <c:pt idx="247">
                  <c:v>0.29058533400000008</c:v>
                </c:pt>
                <c:pt idx="248">
                  <c:v>0.58049431200000012</c:v>
                </c:pt>
                <c:pt idx="249">
                  <c:v>0.37323547200000001</c:v>
                </c:pt>
                <c:pt idx="250">
                  <c:v>0.31157162866666671</c:v>
                </c:pt>
                <c:pt idx="251">
                  <c:v>0.29611958400000005</c:v>
                </c:pt>
                <c:pt idx="252">
                  <c:v>0.3287416720000001</c:v>
                </c:pt>
                <c:pt idx="253">
                  <c:v>0.37603300266666667</c:v>
                </c:pt>
                <c:pt idx="254">
                  <c:v>0.21916404533333333</c:v>
                </c:pt>
                <c:pt idx="255">
                  <c:v>0.31418484133333335</c:v>
                </c:pt>
                <c:pt idx="256">
                  <c:v>0.33215956200000002</c:v>
                </c:pt>
                <c:pt idx="257">
                  <c:v>0.36746917600000001</c:v>
                </c:pt>
                <c:pt idx="258">
                  <c:v>0.39202272000000005</c:v>
                </c:pt>
                <c:pt idx="259">
                  <c:v>0.39676956266666669</c:v>
                </c:pt>
                <c:pt idx="260">
                  <c:v>0.36809853666666664</c:v>
                </c:pt>
                <c:pt idx="261">
                  <c:v>0.31033352666666669</c:v>
                </c:pt>
                <c:pt idx="262">
                  <c:v>0.39145312399999999</c:v>
                </c:pt>
                <c:pt idx="263">
                  <c:v>0.28385003400000008</c:v>
                </c:pt>
                <c:pt idx="264">
                  <c:v>0.24814959466666667</c:v>
                </c:pt>
                <c:pt idx="265">
                  <c:v>0.30790107333333339</c:v>
                </c:pt>
                <c:pt idx="266">
                  <c:v>0.12561590933333336</c:v>
                </c:pt>
                <c:pt idx="267">
                  <c:v>0.27015042333333333</c:v>
                </c:pt>
                <c:pt idx="268">
                  <c:v>0.40292260200000002</c:v>
                </c:pt>
                <c:pt idx="269">
                  <c:v>0.31499684533333333</c:v>
                </c:pt>
                <c:pt idx="270">
                  <c:v>0.41035749399999999</c:v>
                </c:pt>
                <c:pt idx="271">
                  <c:v>0.44031958333333332</c:v>
                </c:pt>
                <c:pt idx="272">
                  <c:v>0.5830500626666667</c:v>
                </c:pt>
                <c:pt idx="273">
                  <c:v>0.61597976600000004</c:v>
                </c:pt>
                <c:pt idx="274">
                  <c:v>0.60958997066666665</c:v>
                </c:pt>
                <c:pt idx="275">
                  <c:v>0.42543640199999999</c:v>
                </c:pt>
                <c:pt idx="276">
                  <c:v>0.66223751333333347</c:v>
                </c:pt>
                <c:pt idx="277">
                  <c:v>0.42550883133333339</c:v>
                </c:pt>
                <c:pt idx="278">
                  <c:v>0.31751010133333341</c:v>
                </c:pt>
                <c:pt idx="279">
                  <c:v>0.3291400333333333</c:v>
                </c:pt>
                <c:pt idx="280">
                  <c:v>0.320943168</c:v>
                </c:pt>
                <c:pt idx="281">
                  <c:v>0.30175368599999997</c:v>
                </c:pt>
                <c:pt idx="282">
                  <c:v>0.26471613000000005</c:v>
                </c:pt>
                <c:pt idx="283">
                  <c:v>0.35264460800000003</c:v>
                </c:pt>
                <c:pt idx="284">
                  <c:v>0.33181008000000006</c:v>
                </c:pt>
                <c:pt idx="285">
                  <c:v>0.32815826000000003</c:v>
                </c:pt>
                <c:pt idx="286">
                  <c:v>0.33466706133333335</c:v>
                </c:pt>
                <c:pt idx="287">
                  <c:v>0.38017330200000005</c:v>
                </c:pt>
                <c:pt idx="288">
                  <c:v>0.41012324999999999</c:v>
                </c:pt>
                <c:pt idx="289">
                  <c:v>0.24204595799999998</c:v>
                </c:pt>
                <c:pt idx="290">
                  <c:v>0.37962966333333337</c:v>
                </c:pt>
                <c:pt idx="291">
                  <c:v>0.37507634933333328</c:v>
                </c:pt>
                <c:pt idx="292">
                  <c:v>0.29421213866666673</c:v>
                </c:pt>
                <c:pt idx="293">
                  <c:v>0.29097846199999999</c:v>
                </c:pt>
                <c:pt idx="294">
                  <c:v>0.26549160533333338</c:v>
                </c:pt>
                <c:pt idx="295">
                  <c:v>0.32541327199999998</c:v>
                </c:pt>
                <c:pt idx="296">
                  <c:v>0.36970862399999999</c:v>
                </c:pt>
                <c:pt idx="297">
                  <c:v>0.57678199466666669</c:v>
                </c:pt>
                <c:pt idx="298">
                  <c:v>0.35270363999999998</c:v>
                </c:pt>
                <c:pt idx="299">
                  <c:v>0.32983564800000004</c:v>
                </c:pt>
                <c:pt idx="300">
                  <c:v>0.28173022000000003</c:v>
                </c:pt>
                <c:pt idx="301">
                  <c:v>0.25585620133333337</c:v>
                </c:pt>
                <c:pt idx="302">
                  <c:v>0.26101249999999998</c:v>
                </c:pt>
                <c:pt idx="303">
                  <c:v>0.2921759533333334</c:v>
                </c:pt>
                <c:pt idx="304">
                  <c:v>0.29206992599999998</c:v>
                </c:pt>
                <c:pt idx="305">
                  <c:v>0.23151094400000002</c:v>
                </c:pt>
                <c:pt idx="306">
                  <c:v>2.4196212000000002E-2</c:v>
                </c:pt>
                <c:pt idx="307">
                  <c:v>0.13674166199999999</c:v>
                </c:pt>
                <c:pt idx="308">
                  <c:v>0.46665057666666671</c:v>
                </c:pt>
                <c:pt idx="309">
                  <c:v>7.504202266666668E-2</c:v>
                </c:pt>
                <c:pt idx="310">
                  <c:v>0.27106112800000004</c:v>
                </c:pt>
                <c:pt idx="311">
                  <c:v>0.30250069200000002</c:v>
                </c:pt>
                <c:pt idx="312">
                  <c:v>0.30148354133333333</c:v>
                </c:pt>
                <c:pt idx="313">
                  <c:v>0.30176886266666669</c:v>
                </c:pt>
                <c:pt idx="314">
                  <c:v>0.27329722666666662</c:v>
                </c:pt>
                <c:pt idx="315">
                  <c:v>0.35689198133333339</c:v>
                </c:pt>
                <c:pt idx="316">
                  <c:v>0.35568601199999994</c:v>
                </c:pt>
                <c:pt idx="317">
                  <c:v>0.39709549466666672</c:v>
                </c:pt>
                <c:pt idx="318">
                  <c:v>0.39633404466666666</c:v>
                </c:pt>
                <c:pt idx="319">
                  <c:v>0.46938813333333335</c:v>
                </c:pt>
                <c:pt idx="320">
                  <c:v>0.52129526400000004</c:v>
                </c:pt>
                <c:pt idx="321">
                  <c:v>0.24830219866666667</c:v>
                </c:pt>
                <c:pt idx="322">
                  <c:v>0.232053536</c:v>
                </c:pt>
                <c:pt idx="323">
                  <c:v>0.24392305</c:v>
                </c:pt>
                <c:pt idx="324">
                  <c:v>0.10821026133333335</c:v>
                </c:pt>
                <c:pt idx="325">
                  <c:v>0.34713453599999994</c:v>
                </c:pt>
                <c:pt idx="326">
                  <c:v>0.30688476000000003</c:v>
                </c:pt>
                <c:pt idx="327">
                  <c:v>0.34796244933333331</c:v>
                </c:pt>
                <c:pt idx="328">
                  <c:v>0.28846845066666665</c:v>
                </c:pt>
                <c:pt idx="329">
                  <c:v>0.23914239999999998</c:v>
                </c:pt>
                <c:pt idx="330">
                  <c:v>0.27660888000000006</c:v>
                </c:pt>
                <c:pt idx="331">
                  <c:v>0.43826769800000009</c:v>
                </c:pt>
                <c:pt idx="332">
                  <c:v>0.45325271999999994</c:v>
                </c:pt>
                <c:pt idx="333">
                  <c:v>0.291133264</c:v>
                </c:pt>
                <c:pt idx="334">
                  <c:v>0.32177464000000011</c:v>
                </c:pt>
                <c:pt idx="335">
                  <c:v>0.22723206600000001</c:v>
                </c:pt>
                <c:pt idx="336">
                  <c:v>0.32338776266666674</c:v>
                </c:pt>
                <c:pt idx="337">
                  <c:v>0.31008881600000004</c:v>
                </c:pt>
                <c:pt idx="338">
                  <c:v>0.36076171733333334</c:v>
                </c:pt>
                <c:pt idx="339">
                  <c:v>0.31220224533333341</c:v>
                </c:pt>
                <c:pt idx="340">
                  <c:v>0.30944825599999998</c:v>
                </c:pt>
                <c:pt idx="341">
                  <c:v>0.21045776733333332</c:v>
                </c:pt>
                <c:pt idx="342">
                  <c:v>0.32489590466666673</c:v>
                </c:pt>
                <c:pt idx="343">
                  <c:v>7.8383820000000007E-2</c:v>
                </c:pt>
                <c:pt idx="344">
                  <c:v>0.50639659199999998</c:v>
                </c:pt>
                <c:pt idx="345">
                  <c:v>0.35432597333333332</c:v>
                </c:pt>
                <c:pt idx="346">
                  <c:v>0.26076894066666667</c:v>
                </c:pt>
                <c:pt idx="347">
                  <c:v>0.24320650199999999</c:v>
                </c:pt>
                <c:pt idx="348">
                  <c:v>0.28865454800000007</c:v>
                </c:pt>
                <c:pt idx="349">
                  <c:v>0.27641126933333332</c:v>
                </c:pt>
                <c:pt idx="350">
                  <c:v>0.34394806400000005</c:v>
                </c:pt>
                <c:pt idx="351">
                  <c:v>0.33371658333333332</c:v>
                </c:pt>
                <c:pt idx="352">
                  <c:v>0.22388011600000005</c:v>
                </c:pt>
                <c:pt idx="353">
                  <c:v>0.23501853333333336</c:v>
                </c:pt>
                <c:pt idx="354">
                  <c:v>0.229288766</c:v>
                </c:pt>
                <c:pt idx="355">
                  <c:v>0.17737734399999999</c:v>
                </c:pt>
                <c:pt idx="356">
                  <c:v>0.42857231999999995</c:v>
                </c:pt>
                <c:pt idx="357">
                  <c:v>0.33176193333333331</c:v>
                </c:pt>
                <c:pt idx="358">
                  <c:v>0.20028594666666671</c:v>
                </c:pt>
                <c:pt idx="359">
                  <c:v>0.33985287600000003</c:v>
                </c:pt>
                <c:pt idx="360">
                  <c:v>0.2955055046666667</c:v>
                </c:pt>
                <c:pt idx="361">
                  <c:v>0.28292593200000005</c:v>
                </c:pt>
                <c:pt idx="362">
                  <c:v>0.32589222666666667</c:v>
                </c:pt>
                <c:pt idx="363">
                  <c:v>0.30063616000000004</c:v>
                </c:pt>
                <c:pt idx="364">
                  <c:v>0.37463381866666673</c:v>
                </c:pt>
                <c:pt idx="365">
                  <c:v>0.25657819199999998</c:v>
                </c:pt>
                <c:pt idx="366">
                  <c:v>0.23703922800000005</c:v>
                </c:pt>
                <c:pt idx="367">
                  <c:v>0.32917248000000005</c:v>
                </c:pt>
                <c:pt idx="368">
                  <c:v>0.33270435199999998</c:v>
                </c:pt>
                <c:pt idx="369">
                  <c:v>0.37124827066666666</c:v>
                </c:pt>
                <c:pt idx="370">
                  <c:v>0.30659943866666672</c:v>
                </c:pt>
                <c:pt idx="371">
                  <c:v>0.36418473600000006</c:v>
                </c:pt>
                <c:pt idx="372">
                  <c:v>0.36459052866666664</c:v>
                </c:pt>
                <c:pt idx="373">
                  <c:v>0.36757593599999999</c:v>
                </c:pt>
                <c:pt idx="374">
                  <c:v>0.45182757866666667</c:v>
                </c:pt>
                <c:pt idx="375">
                  <c:v>0.43909697200000003</c:v>
                </c:pt>
                <c:pt idx="376">
                  <c:v>0.4858600500000001</c:v>
                </c:pt>
                <c:pt idx="377">
                  <c:v>0.35929387200000001</c:v>
                </c:pt>
              </c:numCache>
            </c:numRef>
          </c:yVal>
          <c:smooth val="1"/>
        </c:ser>
        <c:ser>
          <c:idx val="3"/>
          <c:order val="3"/>
          <c:tx>
            <c:v>ΣΧ.10.2β</c:v>
          </c:tx>
          <c:spPr>
            <a:ln w="19050">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neo!$CA$582:$CA$619</c:f>
              <c:numCache>
                <c:formatCode>General</c:formatCode>
                <c:ptCount val="38"/>
                <c:pt idx="0">
                  <c:v>0.13993881</c:v>
                </c:pt>
                <c:pt idx="1">
                  <c:v>0.30029076000000005</c:v>
                </c:pt>
                <c:pt idx="2">
                  <c:v>0.32856331999999999</c:v>
                </c:pt>
                <c:pt idx="3">
                  <c:v>0.50185594266666667</c:v>
                </c:pt>
                <c:pt idx="4">
                  <c:v>0.36953529599999996</c:v>
                </c:pt>
                <c:pt idx="5">
                  <c:v>0.34394304000000003</c:v>
                </c:pt>
                <c:pt idx="6">
                  <c:v>0.30068074800000005</c:v>
                </c:pt>
                <c:pt idx="7">
                  <c:v>0.36596762800000004</c:v>
                </c:pt>
                <c:pt idx="8">
                  <c:v>0.35048679999999999</c:v>
                </c:pt>
                <c:pt idx="9">
                  <c:v>0.26132001066666671</c:v>
                </c:pt>
                <c:pt idx="10">
                  <c:v>0.38972957800000002</c:v>
                </c:pt>
                <c:pt idx="11">
                  <c:v>0.28903595333333337</c:v>
                </c:pt>
                <c:pt idx="12">
                  <c:v>0.29556987466666668</c:v>
                </c:pt>
                <c:pt idx="13">
                  <c:v>0.39460442799999995</c:v>
                </c:pt>
                <c:pt idx="14">
                  <c:v>0.34448835333333333</c:v>
                </c:pt>
                <c:pt idx="15">
                  <c:v>0.29389311466666668</c:v>
                </c:pt>
                <c:pt idx="16">
                  <c:v>0.42348614800000001</c:v>
                </c:pt>
                <c:pt idx="17">
                  <c:v>0.32797006933333334</c:v>
                </c:pt>
                <c:pt idx="18">
                  <c:v>0.36520963200000001</c:v>
                </c:pt>
                <c:pt idx="19">
                  <c:v>0.33377886000000001</c:v>
                </c:pt>
                <c:pt idx="20">
                  <c:v>0.29169689399999998</c:v>
                </c:pt>
                <c:pt idx="21">
                  <c:v>0.22019438400000002</c:v>
                </c:pt>
                <c:pt idx="22">
                  <c:v>1.3936575999999999E-2</c:v>
                </c:pt>
                <c:pt idx="23">
                  <c:v>1.4831266666666667E-4</c:v>
                </c:pt>
                <c:pt idx="24">
                  <c:v>3.2218912000000002E-2</c:v>
                </c:pt>
                <c:pt idx="25">
                  <c:v>2.0073601333333337E-2</c:v>
                </c:pt>
                <c:pt idx="26">
                  <c:v>0.10557276600000001</c:v>
                </c:pt>
                <c:pt idx="27">
                  <c:v>4.3290133333333342E-2</c:v>
                </c:pt>
                <c:pt idx="28">
                  <c:v>6.0686780000000003E-2</c:v>
                </c:pt>
                <c:pt idx="29">
                  <c:v>3.8942698666666664E-2</c:v>
                </c:pt>
                <c:pt idx="30">
                  <c:v>0.15623886400000001</c:v>
                </c:pt>
                <c:pt idx="31">
                  <c:v>0.16641497600000002</c:v>
                </c:pt>
                <c:pt idx="32">
                  <c:v>6.2207168E-2</c:v>
                </c:pt>
                <c:pt idx="33">
                  <c:v>5.5600608000000003E-2</c:v>
                </c:pt>
                <c:pt idx="34">
                  <c:v>0.23779711933333336</c:v>
                </c:pt>
                <c:pt idx="35">
                  <c:v>0.30308850000000004</c:v>
                </c:pt>
                <c:pt idx="36">
                  <c:v>0.38456396399999998</c:v>
                </c:pt>
                <c:pt idx="37">
                  <c:v>0.42630649600000009</c:v>
                </c:pt>
              </c:numCache>
            </c:numRef>
          </c:yVal>
          <c:smooth val="1"/>
        </c:ser>
        <c:ser>
          <c:idx val="4"/>
          <c:order val="4"/>
          <c:tx>
            <c:v>ΣΧ.10.2α-β-γ</c:v>
          </c:tx>
          <c:spPr>
            <a:ln w="15875">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neo!$CA$620:$CA$631</c:f>
              <c:numCache>
                <c:formatCode>General</c:formatCode>
                <c:ptCount val="12"/>
                <c:pt idx="0">
                  <c:v>0.3240145066666667</c:v>
                </c:pt>
                <c:pt idx="1">
                  <c:v>0.28049462999999997</c:v>
                </c:pt>
                <c:pt idx="2">
                  <c:v>0.39365237999999997</c:v>
                </c:pt>
                <c:pt idx="3">
                  <c:v>3.6331265333333335E-2</c:v>
                </c:pt>
                <c:pt idx="4">
                  <c:v>0.19927068000000003</c:v>
                </c:pt>
                <c:pt idx="5">
                  <c:v>0.33334428400000005</c:v>
                </c:pt>
                <c:pt idx="6">
                  <c:v>0.29449494800000003</c:v>
                </c:pt>
                <c:pt idx="7">
                  <c:v>0.37684898399999994</c:v>
                </c:pt>
                <c:pt idx="8">
                  <c:v>0.38015875333333332</c:v>
                </c:pt>
                <c:pt idx="9">
                  <c:v>0.50966135466666673</c:v>
                </c:pt>
                <c:pt idx="10">
                  <c:v>0.26876463666666672</c:v>
                </c:pt>
                <c:pt idx="11">
                  <c:v>0.44576853</c:v>
                </c:pt>
              </c:numCache>
            </c:numRef>
          </c:yVal>
          <c:smooth val="1"/>
        </c:ser>
        <c:ser>
          <c:idx val="5"/>
          <c:order val="5"/>
          <c:tx>
            <c:v>ΣΧ.10.2β-γ-10.3β-γ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neo!$CA$632:$CA$833</c:f>
              <c:numCache>
                <c:formatCode>General</c:formatCode>
                <c:ptCount val="201"/>
                <c:pt idx="0">
                  <c:v>0.58542788000000001</c:v>
                </c:pt>
                <c:pt idx="1">
                  <c:v>0.38525371733333336</c:v>
                </c:pt>
                <c:pt idx="2">
                  <c:v>0.37742004533333334</c:v>
                </c:pt>
                <c:pt idx="3">
                  <c:v>0.37121540533333336</c:v>
                </c:pt>
                <c:pt idx="4">
                  <c:v>0.30029431866666662</c:v>
                </c:pt>
                <c:pt idx="5">
                  <c:v>0.27942713466666663</c:v>
                </c:pt>
                <c:pt idx="6">
                  <c:v>0.29894265333333331</c:v>
                </c:pt>
                <c:pt idx="7">
                  <c:v>0.24146767466666663</c:v>
                </c:pt>
                <c:pt idx="8">
                  <c:v>0.2436797</c:v>
                </c:pt>
                <c:pt idx="9">
                  <c:v>0.41133999999999998</c:v>
                </c:pt>
                <c:pt idx="10">
                  <c:v>0.3898624</c:v>
                </c:pt>
                <c:pt idx="11">
                  <c:v>0.40296405000000007</c:v>
                </c:pt>
                <c:pt idx="12">
                  <c:v>9.7751235333333353E-2</c:v>
                </c:pt>
                <c:pt idx="13">
                  <c:v>0.46565917400000006</c:v>
                </c:pt>
                <c:pt idx="14">
                  <c:v>0.39147008000000011</c:v>
                </c:pt>
                <c:pt idx="15">
                  <c:v>0.46163170533333336</c:v>
                </c:pt>
                <c:pt idx="16">
                  <c:v>0.48784128533333332</c:v>
                </c:pt>
                <c:pt idx="17">
                  <c:v>0.44800075600000006</c:v>
                </c:pt>
                <c:pt idx="18">
                  <c:v>0.42124481599999997</c:v>
                </c:pt>
                <c:pt idx="19">
                  <c:v>0.41579545066666668</c:v>
                </c:pt>
                <c:pt idx="20">
                  <c:v>0.35955470133333339</c:v>
                </c:pt>
                <c:pt idx="21">
                  <c:v>0.12689975066666667</c:v>
                </c:pt>
                <c:pt idx="22">
                  <c:v>0.48864920733333334</c:v>
                </c:pt>
                <c:pt idx="23">
                  <c:v>0.62031202400000007</c:v>
                </c:pt>
                <c:pt idx="24">
                  <c:v>0.64129946999999998</c:v>
                </c:pt>
                <c:pt idx="25">
                  <c:v>0.64103079066666668</c:v>
                </c:pt>
                <c:pt idx="26">
                  <c:v>0.36871638400000001</c:v>
                </c:pt>
                <c:pt idx="27">
                  <c:v>8.7630073333333322E-2</c:v>
                </c:pt>
                <c:pt idx="28">
                  <c:v>0.44095731733333338</c:v>
                </c:pt>
                <c:pt idx="29">
                  <c:v>0.42540751400000004</c:v>
                </c:pt>
                <c:pt idx="30">
                  <c:v>0.40600650066666666</c:v>
                </c:pt>
                <c:pt idx="31">
                  <c:v>0.39925539599999998</c:v>
                </c:pt>
                <c:pt idx="32">
                  <c:v>0.45234023600000006</c:v>
                </c:pt>
                <c:pt idx="33">
                  <c:v>0.556155544</c:v>
                </c:pt>
                <c:pt idx="34">
                  <c:v>0.58920174133333347</c:v>
                </c:pt>
                <c:pt idx="35">
                  <c:v>8.1434644000000014E-2</c:v>
                </c:pt>
                <c:pt idx="36">
                  <c:v>0.1654470186666667</c:v>
                </c:pt>
                <c:pt idx="37">
                  <c:v>0.41756285199999998</c:v>
                </c:pt>
                <c:pt idx="38">
                  <c:v>0.24934614400000002</c:v>
                </c:pt>
                <c:pt idx="39">
                  <c:v>3.4761056000000005E-2</c:v>
                </c:pt>
                <c:pt idx="40">
                  <c:v>0.29572457200000007</c:v>
                </c:pt>
                <c:pt idx="41">
                  <c:v>0.38741215333333334</c:v>
                </c:pt>
                <c:pt idx="42">
                  <c:v>0.47659422400000012</c:v>
                </c:pt>
                <c:pt idx="43">
                  <c:v>0.33643090400000003</c:v>
                </c:pt>
                <c:pt idx="44">
                  <c:v>0.45916847999999999</c:v>
                </c:pt>
                <c:pt idx="45">
                  <c:v>0.39385229333333338</c:v>
                </c:pt>
                <c:pt idx="46">
                  <c:v>0.21723817866666667</c:v>
                </c:pt>
                <c:pt idx="47">
                  <c:v>0.47465150600000006</c:v>
                </c:pt>
                <c:pt idx="48">
                  <c:v>0.41134293066666666</c:v>
                </c:pt>
                <c:pt idx="49">
                  <c:v>0.43593153800000006</c:v>
                </c:pt>
                <c:pt idx="50">
                  <c:v>0.46719568066666661</c:v>
                </c:pt>
                <c:pt idx="51">
                  <c:v>0.44842716800000004</c:v>
                </c:pt>
                <c:pt idx="52">
                  <c:v>0.44517140666666671</c:v>
                </c:pt>
                <c:pt idx="53">
                  <c:v>0.35963508533333327</c:v>
                </c:pt>
                <c:pt idx="54">
                  <c:v>0.41069629999999996</c:v>
                </c:pt>
                <c:pt idx="55">
                  <c:v>0.41123993866666664</c:v>
                </c:pt>
                <c:pt idx="56">
                  <c:v>0.41352292800000001</c:v>
                </c:pt>
                <c:pt idx="57">
                  <c:v>0.49311188000000006</c:v>
                </c:pt>
                <c:pt idx="58">
                  <c:v>0.46571914799999997</c:v>
                </c:pt>
                <c:pt idx="59">
                  <c:v>0.43156997333333336</c:v>
                </c:pt>
                <c:pt idx="60">
                  <c:v>0.44122055400000004</c:v>
                </c:pt>
                <c:pt idx="61">
                  <c:v>0.4093409713333333</c:v>
                </c:pt>
                <c:pt idx="62">
                  <c:v>0.45960807999999997</c:v>
                </c:pt>
                <c:pt idx="63">
                  <c:v>0.30454577400000005</c:v>
                </c:pt>
                <c:pt idx="64">
                  <c:v>0.61927613799999992</c:v>
                </c:pt>
                <c:pt idx="65">
                  <c:v>0.3827083286666666</c:v>
                </c:pt>
                <c:pt idx="66">
                  <c:v>0.47796609000000007</c:v>
                </c:pt>
                <c:pt idx="67">
                  <c:v>0.48188972933333335</c:v>
                </c:pt>
                <c:pt idx="68">
                  <c:v>0.44625240399999999</c:v>
                </c:pt>
                <c:pt idx="69">
                  <c:v>0.32896523999999994</c:v>
                </c:pt>
                <c:pt idx="70">
                  <c:v>0.36758849600000004</c:v>
                </c:pt>
                <c:pt idx="71">
                  <c:v>0.32479375000000005</c:v>
                </c:pt>
                <c:pt idx="72">
                  <c:v>0.38576312999999995</c:v>
                </c:pt>
                <c:pt idx="73">
                  <c:v>0.50947839733333344</c:v>
                </c:pt>
                <c:pt idx="74">
                  <c:v>0.62254801800000004</c:v>
                </c:pt>
                <c:pt idx="75">
                  <c:v>0.61316287199999997</c:v>
                </c:pt>
                <c:pt idx="76">
                  <c:v>0.48560707066666675</c:v>
                </c:pt>
                <c:pt idx="77">
                  <c:v>0.49250858133333336</c:v>
                </c:pt>
                <c:pt idx="78">
                  <c:v>0.57360829199999996</c:v>
                </c:pt>
                <c:pt idx="79">
                  <c:v>0.40641396800000001</c:v>
                </c:pt>
                <c:pt idx="80">
                  <c:v>0.42544801999999998</c:v>
                </c:pt>
                <c:pt idx="81">
                  <c:v>0.45800793600000006</c:v>
                </c:pt>
                <c:pt idx="82">
                  <c:v>0.49431554666666666</c:v>
                </c:pt>
                <c:pt idx="83">
                  <c:v>0.59037965999999997</c:v>
                </c:pt>
                <c:pt idx="84">
                  <c:v>0.59840864000000005</c:v>
                </c:pt>
                <c:pt idx="85">
                  <c:v>0.42682019999999993</c:v>
                </c:pt>
                <c:pt idx="86">
                  <c:v>0.69076064533333326</c:v>
                </c:pt>
                <c:pt idx="87">
                  <c:v>2.3688997333333336E-2</c:v>
                </c:pt>
                <c:pt idx="88">
                  <c:v>0.6648325140000001</c:v>
                </c:pt>
                <c:pt idx="89">
                  <c:v>0.64879391733333336</c:v>
                </c:pt>
                <c:pt idx="90">
                  <c:v>0.5779761366666667</c:v>
                </c:pt>
                <c:pt idx="91">
                  <c:v>0.51745002000000007</c:v>
                </c:pt>
                <c:pt idx="92">
                  <c:v>0.46089778266666664</c:v>
                </c:pt>
                <c:pt idx="93">
                  <c:v>0.41630350266666671</c:v>
                </c:pt>
                <c:pt idx="94">
                  <c:v>0.39857485333333342</c:v>
                </c:pt>
                <c:pt idx="95">
                  <c:v>0.48216207200000005</c:v>
                </c:pt>
                <c:pt idx="96">
                  <c:v>0.40370163600000003</c:v>
                </c:pt>
                <c:pt idx="97">
                  <c:v>0.33303876200000004</c:v>
                </c:pt>
                <c:pt idx="98">
                  <c:v>0.29717431000000005</c:v>
                </c:pt>
                <c:pt idx="99">
                  <c:v>0.52469996600000002</c:v>
                </c:pt>
                <c:pt idx="100">
                  <c:v>0.51377831333333335</c:v>
                </c:pt>
                <c:pt idx="101">
                  <c:v>0.53920592866666672</c:v>
                </c:pt>
                <c:pt idx="102">
                  <c:v>0.20828750400000001</c:v>
                </c:pt>
                <c:pt idx="103">
                  <c:v>0.12348657066666667</c:v>
                </c:pt>
                <c:pt idx="104">
                  <c:v>0.285673432</c:v>
                </c:pt>
                <c:pt idx="105">
                  <c:v>0.39073845999999995</c:v>
                </c:pt>
                <c:pt idx="106">
                  <c:v>0.462649798</c:v>
                </c:pt>
                <c:pt idx="107">
                  <c:v>0.55903628466666666</c:v>
                </c:pt>
                <c:pt idx="108">
                  <c:v>0.49093774400000006</c:v>
                </c:pt>
                <c:pt idx="109">
                  <c:v>0.495660932</c:v>
                </c:pt>
                <c:pt idx="110">
                  <c:v>0.37207115999999996</c:v>
                </c:pt>
                <c:pt idx="111">
                  <c:v>4.5501530666666672E-2</c:v>
                </c:pt>
                <c:pt idx="112">
                  <c:v>0.47470017599999997</c:v>
                </c:pt>
                <c:pt idx="113">
                  <c:v>0.5614864266666667</c:v>
                </c:pt>
                <c:pt idx="114">
                  <c:v>0.50980464333333342</c:v>
                </c:pt>
                <c:pt idx="115">
                  <c:v>0.62723991066666673</c:v>
                </c:pt>
                <c:pt idx="116">
                  <c:v>0.40915770000000001</c:v>
                </c:pt>
                <c:pt idx="117">
                  <c:v>0.53746082133333328</c:v>
                </c:pt>
                <c:pt idx="118">
                  <c:v>0.38221838400000002</c:v>
                </c:pt>
                <c:pt idx="119">
                  <c:v>0.44607572666666667</c:v>
                </c:pt>
                <c:pt idx="120">
                  <c:v>0.30350193333333336</c:v>
                </c:pt>
                <c:pt idx="121">
                  <c:v>0.12933304133333334</c:v>
                </c:pt>
                <c:pt idx="122">
                  <c:v>0.479128832</c:v>
                </c:pt>
                <c:pt idx="123">
                  <c:v>0.52252740000000009</c:v>
                </c:pt>
                <c:pt idx="124">
                  <c:v>0.640554976</c:v>
                </c:pt>
                <c:pt idx="125">
                  <c:v>0.59496468800000002</c:v>
                </c:pt>
                <c:pt idx="126">
                  <c:v>0.5378593920000001</c:v>
                </c:pt>
                <c:pt idx="127">
                  <c:v>0.40204968200000002</c:v>
                </c:pt>
                <c:pt idx="128">
                  <c:v>0.38227605533333336</c:v>
                </c:pt>
                <c:pt idx="129">
                  <c:v>0.32890788266666665</c:v>
                </c:pt>
                <c:pt idx="130">
                  <c:v>0.55499437200000012</c:v>
                </c:pt>
                <c:pt idx="131">
                  <c:v>0.36989608200000007</c:v>
                </c:pt>
                <c:pt idx="132">
                  <c:v>0.38536560599999997</c:v>
                </c:pt>
                <c:pt idx="133">
                  <c:v>0.5181</c:v>
                </c:pt>
                <c:pt idx="134">
                  <c:v>0.50839467866666677</c:v>
                </c:pt>
                <c:pt idx="135">
                  <c:v>0.5649523586666666</c:v>
                </c:pt>
                <c:pt idx="136">
                  <c:v>0.71259871733333346</c:v>
                </c:pt>
                <c:pt idx="137">
                  <c:v>0.43174581333333334</c:v>
                </c:pt>
                <c:pt idx="138">
                  <c:v>0.38560874666666667</c:v>
                </c:pt>
                <c:pt idx="139">
                  <c:v>0.42557592266666672</c:v>
                </c:pt>
                <c:pt idx="140">
                  <c:v>0.40828352400000001</c:v>
                </c:pt>
                <c:pt idx="141">
                  <c:v>0.58492024666666664</c:v>
                </c:pt>
                <c:pt idx="142">
                  <c:v>0.58417062399999997</c:v>
                </c:pt>
                <c:pt idx="143">
                  <c:v>0.53044553799999994</c:v>
                </c:pt>
                <c:pt idx="144">
                  <c:v>0.56275079999999988</c:v>
                </c:pt>
                <c:pt idx="145">
                  <c:v>0.41524490400000003</c:v>
                </c:pt>
                <c:pt idx="146">
                  <c:v>0.55350978000000006</c:v>
                </c:pt>
                <c:pt idx="147">
                  <c:v>0.5071152333333333</c:v>
                </c:pt>
                <c:pt idx="148">
                  <c:v>0.390722132</c:v>
                </c:pt>
                <c:pt idx="149">
                  <c:v>0.39682985066666671</c:v>
                </c:pt>
                <c:pt idx="150">
                  <c:v>0.41284217600000006</c:v>
                </c:pt>
                <c:pt idx="151">
                  <c:v>0.51167869999999993</c:v>
                </c:pt>
                <c:pt idx="152">
                  <c:v>0.76239451199999997</c:v>
                </c:pt>
                <c:pt idx="153">
                  <c:v>0.88220717800000004</c:v>
                </c:pt>
                <c:pt idx="154">
                  <c:v>0.73461849066666685</c:v>
                </c:pt>
                <c:pt idx="155">
                  <c:v>0.57627362866666654</c:v>
                </c:pt>
                <c:pt idx="156">
                  <c:v>9.882239399999998E-2</c:v>
                </c:pt>
                <c:pt idx="157">
                  <c:v>0.26509575600000002</c:v>
                </c:pt>
                <c:pt idx="158">
                  <c:v>0.26686713466666667</c:v>
                </c:pt>
                <c:pt idx="159">
                  <c:v>5.1611866000000006E-2</c:v>
                </c:pt>
                <c:pt idx="160">
                  <c:v>0.33977312000000004</c:v>
                </c:pt>
                <c:pt idx="161">
                  <c:v>0.39294745000000003</c:v>
                </c:pt>
                <c:pt idx="162">
                  <c:v>0.33536874666666672</c:v>
                </c:pt>
                <c:pt idx="163">
                  <c:v>9.8105322666666675E-2</c:v>
                </c:pt>
                <c:pt idx="164">
                  <c:v>0.13859049400000004</c:v>
                </c:pt>
                <c:pt idx="165">
                  <c:v>0.30411737333333339</c:v>
                </c:pt>
                <c:pt idx="166">
                  <c:v>0.26691360666666669</c:v>
                </c:pt>
                <c:pt idx="167">
                  <c:v>0.32942525000000006</c:v>
                </c:pt>
                <c:pt idx="168">
                  <c:v>0.44713181333333341</c:v>
                </c:pt>
                <c:pt idx="169">
                  <c:v>0.52153746266666667</c:v>
                </c:pt>
                <c:pt idx="170">
                  <c:v>0.239917352</c:v>
                </c:pt>
                <c:pt idx="171">
                  <c:v>0.28899523800000004</c:v>
                </c:pt>
                <c:pt idx="172">
                  <c:v>0.39550780600000007</c:v>
                </c:pt>
                <c:pt idx="173">
                  <c:v>0.46340329333333335</c:v>
                </c:pt>
                <c:pt idx="174">
                  <c:v>0.53470662266666669</c:v>
                </c:pt>
                <c:pt idx="175">
                  <c:v>0.5192602300000001</c:v>
                </c:pt>
                <c:pt idx="176">
                  <c:v>0.44907118200000001</c:v>
                </c:pt>
                <c:pt idx="177">
                  <c:v>0.34457418000000006</c:v>
                </c:pt>
                <c:pt idx="178">
                  <c:v>0.46512610666666665</c:v>
                </c:pt>
                <c:pt idx="179">
                  <c:v>0.5001299893333333</c:v>
                </c:pt>
                <c:pt idx="180">
                  <c:v>0.38154349333333337</c:v>
                </c:pt>
                <c:pt idx="181">
                  <c:v>0.34133349066666668</c:v>
                </c:pt>
                <c:pt idx="182">
                  <c:v>0.34043461333333341</c:v>
                </c:pt>
                <c:pt idx="183">
                  <c:v>0.34634723333333334</c:v>
                </c:pt>
                <c:pt idx="184">
                  <c:v>0.42477867666666674</c:v>
                </c:pt>
                <c:pt idx="185">
                  <c:v>0.48578751600000009</c:v>
                </c:pt>
                <c:pt idx="186">
                  <c:v>0.50016473866666666</c:v>
                </c:pt>
                <c:pt idx="187">
                  <c:v>0.42464313333333331</c:v>
                </c:pt>
                <c:pt idx="188">
                  <c:v>0.16874485600000003</c:v>
                </c:pt>
                <c:pt idx="189">
                  <c:v>0.46970914599999997</c:v>
                </c:pt>
                <c:pt idx="190">
                  <c:v>0.4004735066666667</c:v>
                </c:pt>
                <c:pt idx="191">
                  <c:v>0.38317085066666673</c:v>
                </c:pt>
                <c:pt idx="192">
                  <c:v>0.235052864</c:v>
                </c:pt>
                <c:pt idx="193">
                  <c:v>0.46830588000000006</c:v>
                </c:pt>
                <c:pt idx="194">
                  <c:v>0.48365503733333337</c:v>
                </c:pt>
                <c:pt idx="195">
                  <c:v>0.31186228800000004</c:v>
                </c:pt>
                <c:pt idx="196">
                  <c:v>0.45532009600000001</c:v>
                </c:pt>
                <c:pt idx="197">
                  <c:v>0.3432025233333334</c:v>
                </c:pt>
                <c:pt idx="198">
                  <c:v>0.381602944</c:v>
                </c:pt>
                <c:pt idx="199">
                  <c:v>0.51847031066666671</c:v>
                </c:pt>
                <c:pt idx="200">
                  <c:v>0.40797266399999998</c:v>
                </c:pt>
              </c:numCache>
            </c:numRef>
          </c:yVal>
          <c:smooth val="1"/>
        </c:ser>
        <c:ser>
          <c:idx val="6"/>
          <c:order val="6"/>
          <c:tx>
            <c:v>ΣΧ. 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neo!$CA$834:$CA$878</c:f>
              <c:numCache>
                <c:formatCode>General</c:formatCode>
                <c:ptCount val="45"/>
                <c:pt idx="0">
                  <c:v>0.43540998400000003</c:v>
                </c:pt>
                <c:pt idx="1">
                  <c:v>0.22402518400000002</c:v>
                </c:pt>
                <c:pt idx="2">
                  <c:v>0.56273175066666659</c:v>
                </c:pt>
                <c:pt idx="3">
                  <c:v>0.53585355999999995</c:v>
                </c:pt>
                <c:pt idx="4">
                  <c:v>0.41004537800000002</c:v>
                </c:pt>
                <c:pt idx="5">
                  <c:v>0.19226596799999998</c:v>
                </c:pt>
                <c:pt idx="6">
                  <c:v>0.25316564000000003</c:v>
                </c:pt>
                <c:pt idx="7">
                  <c:v>0.42054396799999993</c:v>
                </c:pt>
                <c:pt idx="8">
                  <c:v>0.37607466000000006</c:v>
                </c:pt>
                <c:pt idx="9">
                  <c:v>0.35746011200000005</c:v>
                </c:pt>
                <c:pt idx="10">
                  <c:v>0.40455069200000005</c:v>
                </c:pt>
                <c:pt idx="11">
                  <c:v>0.54276689800000011</c:v>
                </c:pt>
                <c:pt idx="12">
                  <c:v>0.68047882000000004</c:v>
                </c:pt>
                <c:pt idx="13">
                  <c:v>9.6340223999999988E-2</c:v>
                </c:pt>
                <c:pt idx="14">
                  <c:v>0.50361675000000006</c:v>
                </c:pt>
                <c:pt idx="15">
                  <c:v>0.43115842399999998</c:v>
                </c:pt>
                <c:pt idx="16">
                  <c:v>0.30146972533333327</c:v>
                </c:pt>
                <c:pt idx="17">
                  <c:v>9.5911718666666659E-2</c:v>
                </c:pt>
                <c:pt idx="18">
                  <c:v>0.44478288400000004</c:v>
                </c:pt>
                <c:pt idx="19">
                  <c:v>0.27183608000000004</c:v>
                </c:pt>
                <c:pt idx="20">
                  <c:v>2.9306666666666674E-3</c:v>
                </c:pt>
                <c:pt idx="21">
                  <c:v>0.37413728000000002</c:v>
                </c:pt>
                <c:pt idx="22">
                  <c:v>0.37968942800000005</c:v>
                </c:pt>
                <c:pt idx="23">
                  <c:v>0.50174886866666668</c:v>
                </c:pt>
                <c:pt idx="24">
                  <c:v>0.59673502000000012</c:v>
                </c:pt>
                <c:pt idx="25">
                  <c:v>0.50721110800000013</c:v>
                </c:pt>
                <c:pt idx="26">
                  <c:v>0.49478079000000003</c:v>
                </c:pt>
                <c:pt idx="27">
                  <c:v>0.31153353</c:v>
                </c:pt>
                <c:pt idx="28">
                  <c:v>0.49697073066666669</c:v>
                </c:pt>
                <c:pt idx="29">
                  <c:v>0.50437034999999997</c:v>
                </c:pt>
                <c:pt idx="30">
                  <c:v>0.119913146</c:v>
                </c:pt>
                <c:pt idx="31">
                  <c:v>0.27538176800000003</c:v>
                </c:pt>
                <c:pt idx="32">
                  <c:v>0.20998436000000001</c:v>
                </c:pt>
                <c:pt idx="33">
                  <c:v>0.24031885333333333</c:v>
                </c:pt>
                <c:pt idx="34">
                  <c:v>0.18476032133333334</c:v>
                </c:pt>
                <c:pt idx="35">
                  <c:v>0.28303049399999997</c:v>
                </c:pt>
                <c:pt idx="36">
                  <c:v>0.45683985599999999</c:v>
                </c:pt>
                <c:pt idx="37">
                  <c:v>0.46362874533333331</c:v>
                </c:pt>
                <c:pt idx="38">
                  <c:v>0.4241281733333333</c:v>
                </c:pt>
                <c:pt idx="39">
                  <c:v>0.39068822000000003</c:v>
                </c:pt>
                <c:pt idx="40">
                  <c:v>0.29751248799999996</c:v>
                </c:pt>
                <c:pt idx="41">
                  <c:v>0.1748921386666667</c:v>
                </c:pt>
                <c:pt idx="42">
                  <c:v>0.46764522399999997</c:v>
                </c:pt>
                <c:pt idx="43">
                  <c:v>0.45738443666666662</c:v>
                </c:pt>
                <c:pt idx="44">
                  <c:v>0.4291455793333333</c:v>
                </c:pt>
              </c:numCache>
            </c:numRef>
          </c:yVal>
          <c:smooth val="1"/>
        </c:ser>
        <c:ser>
          <c:idx val="7"/>
          <c:order val="7"/>
          <c:tx>
            <c:v>ΣΧ. 9.2α-β-γ</c:v>
          </c:tx>
          <c:spPr>
            <a:ln w="19050">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neo!$CA$879:$CA$1007</c:f>
              <c:numCache>
                <c:formatCode>General</c:formatCode>
                <c:ptCount val="129"/>
                <c:pt idx="0">
                  <c:v>0.440031122</c:v>
                </c:pt>
                <c:pt idx="1">
                  <c:v>0.27245466000000002</c:v>
                </c:pt>
                <c:pt idx="2">
                  <c:v>0.21670186666666671</c:v>
                </c:pt>
                <c:pt idx="3">
                  <c:v>0.37500496666666666</c:v>
                </c:pt>
                <c:pt idx="4">
                  <c:v>0.42469766466666664</c:v>
                </c:pt>
                <c:pt idx="5">
                  <c:v>0.12826167333333333</c:v>
                </c:pt>
                <c:pt idx="6">
                  <c:v>0.22279922333333338</c:v>
                </c:pt>
                <c:pt idx="7">
                  <c:v>0.25791959999999997</c:v>
                </c:pt>
                <c:pt idx="8">
                  <c:v>7.7597563999999994E-2</c:v>
                </c:pt>
                <c:pt idx="9">
                  <c:v>0.40914357000000001</c:v>
                </c:pt>
                <c:pt idx="10">
                  <c:v>0.47087230666666663</c:v>
                </c:pt>
                <c:pt idx="11">
                  <c:v>0.38629347600000002</c:v>
                </c:pt>
                <c:pt idx="12">
                  <c:v>0.48205300933333339</c:v>
                </c:pt>
                <c:pt idx="13">
                  <c:v>0.4860458333333334</c:v>
                </c:pt>
                <c:pt idx="14">
                  <c:v>0.52563327866666676</c:v>
                </c:pt>
                <c:pt idx="15">
                  <c:v>0.40281908666666666</c:v>
                </c:pt>
                <c:pt idx="16">
                  <c:v>0.41529095733333338</c:v>
                </c:pt>
                <c:pt idx="17">
                  <c:v>0.43022699533333342</c:v>
                </c:pt>
                <c:pt idx="18">
                  <c:v>0.40807272533333339</c:v>
                </c:pt>
                <c:pt idx="19">
                  <c:v>0.22107243266666671</c:v>
                </c:pt>
                <c:pt idx="20">
                  <c:v>0.4652433333333334</c:v>
                </c:pt>
                <c:pt idx="21">
                  <c:v>0.46035602799999997</c:v>
                </c:pt>
                <c:pt idx="22">
                  <c:v>0.52340503000000005</c:v>
                </c:pt>
                <c:pt idx="23">
                  <c:v>0.43542756799999999</c:v>
                </c:pt>
                <c:pt idx="24">
                  <c:v>0.34969300799999997</c:v>
                </c:pt>
                <c:pt idx="25">
                  <c:v>0.43671957333333339</c:v>
                </c:pt>
                <c:pt idx="26">
                  <c:v>0.35248718933333334</c:v>
                </c:pt>
                <c:pt idx="27">
                  <c:v>0.30028636399999997</c:v>
                </c:pt>
                <c:pt idx="28">
                  <c:v>0.2026236766666667</c:v>
                </c:pt>
                <c:pt idx="29">
                  <c:v>0.52077862933333341</c:v>
                </c:pt>
                <c:pt idx="30">
                  <c:v>0.16419311199999997</c:v>
                </c:pt>
                <c:pt idx="31">
                  <c:v>9.1614210000000001E-2</c:v>
                </c:pt>
                <c:pt idx="32">
                  <c:v>0.40497417333333335</c:v>
                </c:pt>
                <c:pt idx="33">
                  <c:v>0.384416384</c:v>
                </c:pt>
                <c:pt idx="34">
                  <c:v>0.35785533333333336</c:v>
                </c:pt>
                <c:pt idx="35">
                  <c:v>0.37958832000000003</c:v>
                </c:pt>
                <c:pt idx="36">
                  <c:v>0.33734056200000001</c:v>
                </c:pt>
                <c:pt idx="37">
                  <c:v>0.31753595400000006</c:v>
                </c:pt>
                <c:pt idx="38">
                  <c:v>0.45230653333333332</c:v>
                </c:pt>
                <c:pt idx="39">
                  <c:v>0.41711194799999995</c:v>
                </c:pt>
                <c:pt idx="40">
                  <c:v>0.55415599199999999</c:v>
                </c:pt>
                <c:pt idx="41">
                  <c:v>0.22612971666666667</c:v>
                </c:pt>
                <c:pt idx="42">
                  <c:v>0.45226382933333337</c:v>
                </c:pt>
                <c:pt idx="43">
                  <c:v>0.32705277066666666</c:v>
                </c:pt>
                <c:pt idx="44">
                  <c:v>0.4255880640000001</c:v>
                </c:pt>
                <c:pt idx="45">
                  <c:v>0.47389382399999996</c:v>
                </c:pt>
                <c:pt idx="46">
                  <c:v>0.47772546133333332</c:v>
                </c:pt>
                <c:pt idx="47">
                  <c:v>0.20973692800000002</c:v>
                </c:pt>
                <c:pt idx="48">
                  <c:v>0.16640848666666663</c:v>
                </c:pt>
                <c:pt idx="49">
                  <c:v>0.37976290400000007</c:v>
                </c:pt>
                <c:pt idx="50">
                  <c:v>0.2501177466666667</c:v>
                </c:pt>
                <c:pt idx="51">
                  <c:v>0.3886348693333333</c:v>
                </c:pt>
                <c:pt idx="52">
                  <c:v>3.662789066666667E-2</c:v>
                </c:pt>
                <c:pt idx="53">
                  <c:v>0.31151186399999997</c:v>
                </c:pt>
                <c:pt idx="54">
                  <c:v>0.35605035666666668</c:v>
                </c:pt>
                <c:pt idx="55">
                  <c:v>0.14770936800000001</c:v>
                </c:pt>
                <c:pt idx="56">
                  <c:v>0.37386441399999998</c:v>
                </c:pt>
                <c:pt idx="57">
                  <c:v>0.27190767200000004</c:v>
                </c:pt>
                <c:pt idx="58">
                  <c:v>0.4556734506666667</c:v>
                </c:pt>
                <c:pt idx="59">
                  <c:v>0.45089227733333331</c:v>
                </c:pt>
                <c:pt idx="60">
                  <c:v>0.34433773800000006</c:v>
                </c:pt>
                <c:pt idx="61">
                  <c:v>0.35237749866666673</c:v>
                </c:pt>
                <c:pt idx="62">
                  <c:v>0.49973215133333332</c:v>
                </c:pt>
                <c:pt idx="63">
                  <c:v>0.53953426800000004</c:v>
                </c:pt>
                <c:pt idx="64">
                  <c:v>0.61695222400000005</c:v>
                </c:pt>
                <c:pt idx="65">
                  <c:v>0.48319869066666671</c:v>
                </c:pt>
                <c:pt idx="66">
                  <c:v>0.49237418933333343</c:v>
                </c:pt>
                <c:pt idx="67">
                  <c:v>0.48734097866666665</c:v>
                </c:pt>
                <c:pt idx="68">
                  <c:v>0.41978942599999997</c:v>
                </c:pt>
                <c:pt idx="69">
                  <c:v>0.44160792533333332</c:v>
                </c:pt>
                <c:pt idx="70">
                  <c:v>0.46076297200000005</c:v>
                </c:pt>
                <c:pt idx="71">
                  <c:v>0.33151335000000004</c:v>
                </c:pt>
                <c:pt idx="72">
                  <c:v>0.44012835733333333</c:v>
                </c:pt>
                <c:pt idx="73">
                  <c:v>0.4140973386666667</c:v>
                </c:pt>
                <c:pt idx="74">
                  <c:v>0.47288410466666664</c:v>
                </c:pt>
                <c:pt idx="75">
                  <c:v>0.51474019999999998</c:v>
                </c:pt>
                <c:pt idx="76">
                  <c:v>0.5724613546666667</c:v>
                </c:pt>
                <c:pt idx="77">
                  <c:v>0.57292125999999988</c:v>
                </c:pt>
                <c:pt idx="78">
                  <c:v>0.47271046266666672</c:v>
                </c:pt>
                <c:pt idx="79">
                  <c:v>0.42999159999999997</c:v>
                </c:pt>
                <c:pt idx="80">
                  <c:v>0.30649791200000004</c:v>
                </c:pt>
                <c:pt idx="81">
                  <c:v>0.39593892800000002</c:v>
                </c:pt>
                <c:pt idx="82">
                  <c:v>0.20958725466666667</c:v>
                </c:pt>
                <c:pt idx="83">
                  <c:v>0.61680610933333335</c:v>
                </c:pt>
                <c:pt idx="84">
                  <c:v>0.49995268400000009</c:v>
                </c:pt>
                <c:pt idx="85">
                  <c:v>0.630133944</c:v>
                </c:pt>
                <c:pt idx="86">
                  <c:v>0.62568519200000006</c:v>
                </c:pt>
                <c:pt idx="87">
                  <c:v>0.37117353866666669</c:v>
                </c:pt>
                <c:pt idx="88">
                  <c:v>0.31584548266666673</c:v>
                </c:pt>
                <c:pt idx="89">
                  <c:v>0.33008245199999997</c:v>
                </c:pt>
                <c:pt idx="90">
                  <c:v>0.29288664000000003</c:v>
                </c:pt>
                <c:pt idx="91">
                  <c:v>0.4862333960000001</c:v>
                </c:pt>
                <c:pt idx="92">
                  <c:v>0.53668126399999994</c:v>
                </c:pt>
                <c:pt idx="93">
                  <c:v>0.55599100800000001</c:v>
                </c:pt>
                <c:pt idx="94">
                  <c:v>0.56987399466666677</c:v>
                </c:pt>
                <c:pt idx="95">
                  <c:v>0.52224480000000006</c:v>
                </c:pt>
                <c:pt idx="96">
                  <c:v>0.52745971200000008</c:v>
                </c:pt>
                <c:pt idx="97">
                  <c:v>0.39540449999999999</c:v>
                </c:pt>
                <c:pt idx="98">
                  <c:v>0.37417652999999995</c:v>
                </c:pt>
                <c:pt idx="99">
                  <c:v>0.47628022400000003</c:v>
                </c:pt>
                <c:pt idx="100">
                  <c:v>0.59084364733333328</c:v>
                </c:pt>
                <c:pt idx="101">
                  <c:v>0.67824000000000007</c:v>
                </c:pt>
                <c:pt idx="102">
                  <c:v>0.65103493533333334</c:v>
                </c:pt>
                <c:pt idx="103">
                  <c:v>0.60969338133333328</c:v>
                </c:pt>
                <c:pt idx="104">
                  <c:v>0.38571132000000008</c:v>
                </c:pt>
                <c:pt idx="105">
                  <c:v>0.43867998000000002</c:v>
                </c:pt>
                <c:pt idx="106">
                  <c:v>0.43235601999999995</c:v>
                </c:pt>
                <c:pt idx="107">
                  <c:v>0.36062366199999996</c:v>
                </c:pt>
                <c:pt idx="108">
                  <c:v>0.283509972</c:v>
                </c:pt>
                <c:pt idx="109">
                  <c:v>0.51169167866666665</c:v>
                </c:pt>
                <c:pt idx="110">
                  <c:v>0.41147501999999997</c:v>
                </c:pt>
                <c:pt idx="111">
                  <c:v>0.44596666399999996</c:v>
                </c:pt>
                <c:pt idx="112">
                  <c:v>0.47915102133333332</c:v>
                </c:pt>
                <c:pt idx="113">
                  <c:v>0.22844379200000001</c:v>
                </c:pt>
                <c:pt idx="114">
                  <c:v>0.31695850800000003</c:v>
                </c:pt>
                <c:pt idx="115">
                  <c:v>0.43077115733333332</c:v>
                </c:pt>
                <c:pt idx="116">
                  <c:v>8.3187601333333333E-2</c:v>
                </c:pt>
                <c:pt idx="117">
                  <c:v>0.54216516933333336</c:v>
                </c:pt>
                <c:pt idx="118">
                  <c:v>0.394187436</c:v>
                </c:pt>
                <c:pt idx="119">
                  <c:v>0.41308583999999998</c:v>
                </c:pt>
                <c:pt idx="120">
                  <c:v>0.45784381866666662</c:v>
                </c:pt>
                <c:pt idx="121">
                  <c:v>0.50652051733333336</c:v>
                </c:pt>
                <c:pt idx="122">
                  <c:v>0.57057065600000001</c:v>
                </c:pt>
                <c:pt idx="123">
                  <c:v>0.59127895600000002</c:v>
                </c:pt>
                <c:pt idx="124">
                  <c:v>0.55712706000000012</c:v>
                </c:pt>
                <c:pt idx="125">
                  <c:v>0.59979777600000017</c:v>
                </c:pt>
                <c:pt idx="126">
                  <c:v>0.5413923106666666</c:v>
                </c:pt>
                <c:pt idx="127">
                  <c:v>0.6311975666666666</c:v>
                </c:pt>
                <c:pt idx="128">
                  <c:v>0.42829013866666671</c:v>
                </c:pt>
              </c:numCache>
            </c:numRef>
          </c:yVal>
          <c:smooth val="1"/>
        </c:ser>
        <c:dLbls>
          <c:showLegendKey val="0"/>
          <c:showVal val="0"/>
          <c:showCatName val="0"/>
          <c:showSerName val="0"/>
          <c:showPercent val="0"/>
          <c:showBubbleSize val="0"/>
        </c:dLbls>
        <c:axId val="289801304"/>
        <c:axId val="289801696"/>
      </c:scatterChart>
      <c:valAx>
        <c:axId val="289801304"/>
        <c:scaling>
          <c:orientation val="minMax"/>
          <c:max val="15100"/>
          <c:min val="13300"/>
        </c:scaling>
        <c:delete val="0"/>
        <c:axPos val="b"/>
        <c:majorGridlines>
          <c:spPr>
            <a:ln w="15875">
              <a:solidFill>
                <a:schemeClr val="tx1"/>
              </a:solidFill>
              <a:prstDash val="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a:latin typeface="Arial" pitchFamily="34" charset="0"/>
                    <a:cs typeface="Arial" pitchFamily="34" charset="0"/>
                  </a:rPr>
                  <a:t>m</a:t>
                </a:r>
                <a:r>
                  <a:rPr lang="en-US" sz="1600" dirty="0"/>
                  <a:t>)</a:t>
                </a:r>
                <a:endParaRPr lang="el-GR" sz="1600" dirty="0"/>
              </a:p>
              <a:p>
                <a:pPr>
                  <a:defRPr/>
                </a:pPr>
                <a:endParaRPr lang="el-GR" dirty="0"/>
              </a:p>
            </c:rich>
          </c:tx>
          <c:layout>
            <c:manualLayout>
              <c:xMode val="edge"/>
              <c:yMode val="edge"/>
              <c:x val="0.35908843461837575"/>
              <c:y val="0.89775001851646108"/>
            </c:manualLayout>
          </c:layout>
          <c:overlay val="0"/>
        </c:title>
        <c:numFmt formatCode="0" sourceLinked="1"/>
        <c:majorTickMark val="out"/>
        <c:minorTickMark val="none"/>
        <c:tickLblPos val="nextTo"/>
        <c:crossAx val="289801696"/>
        <c:crosses val="autoZero"/>
        <c:crossBetween val="midCat"/>
        <c:majorUnit val="500"/>
      </c:valAx>
      <c:valAx>
        <c:axId val="289801696"/>
        <c:scaling>
          <c:orientation val="minMax"/>
          <c:max val="1"/>
          <c:min val="0"/>
        </c:scaling>
        <c:delete val="0"/>
        <c:axPos val="l"/>
        <c:majorGridlines>
          <c:spPr>
            <a:ln w="15875">
              <a:solidFill>
                <a:schemeClr val="tx1"/>
              </a:solidFill>
              <a:prstDash val="dash"/>
            </a:ln>
          </c:spPr>
        </c:majorGridlines>
        <c:title>
          <c:tx>
            <c:rich>
              <a:bodyPr rot="-5400000" vert="horz"/>
              <a:lstStyle/>
              <a:p>
                <a:pPr>
                  <a:defRPr/>
                </a:pPr>
                <a:r>
                  <a:rPr lang="el-GR" sz="1600" dirty="0">
                    <a:latin typeface="Arial" pitchFamily="34" charset="0"/>
                    <a:cs typeface="Arial" pitchFamily="34" charset="0"/>
                  </a:rPr>
                  <a:t>Ισχύς </a:t>
                </a:r>
                <a:r>
                  <a:rPr lang="en-US" sz="1600" dirty="0" smtClean="0">
                    <a:latin typeface="Arial" pitchFamily="34" charset="0"/>
                    <a:cs typeface="Arial" pitchFamily="34" charset="0"/>
                  </a:rPr>
                  <a:t>(MW)</a:t>
                </a:r>
                <a:endParaRPr lang="el-GR" sz="1600" dirty="0">
                  <a:latin typeface="Arial" pitchFamily="34" charset="0"/>
                  <a:cs typeface="Arial" pitchFamily="34" charset="0"/>
                </a:endParaRPr>
              </a:p>
            </c:rich>
          </c:tx>
          <c:overlay val="0"/>
        </c:title>
        <c:numFmt formatCode="General" sourceLinked="1"/>
        <c:majorTickMark val="out"/>
        <c:minorTickMark val="none"/>
        <c:tickLblPos val="nextTo"/>
        <c:crossAx val="289801304"/>
        <c:crosses val="autoZero"/>
        <c:crossBetween val="midCat"/>
        <c:majorUnit val="0.2"/>
      </c:valAx>
      <c:spPr>
        <a:ln>
          <a:solidFill>
            <a:sysClr val="windowText" lastClr="000000"/>
          </a:solidFill>
        </a:ln>
      </c:spPr>
    </c:plotArea>
    <c:plotVisOnly val="1"/>
    <c:dispBlanksAs val="gap"/>
    <c:showDLblsOverMax val="0"/>
  </c:chart>
  <c:spPr>
    <a:noFill/>
    <a:ln w="25400" cap="flat" cmpd="sng" algn="ctr">
      <a:no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l-GR" sz="1600" dirty="0"/>
              <a:t>Ειδική ενέργεια ανά σχηματισμό</a:t>
            </a:r>
          </a:p>
        </c:rich>
      </c:tx>
      <c:layout>
        <c:manualLayout>
          <c:xMode val="edge"/>
          <c:yMode val="edge"/>
          <c:x val="0.30918929969980424"/>
          <c:y val="3.1804298611629672E-2"/>
        </c:manualLayout>
      </c:layout>
      <c:overlay val="1"/>
    </c:title>
    <c:autoTitleDeleted val="0"/>
    <c:plotArea>
      <c:layout>
        <c:manualLayout>
          <c:layoutTarget val="inner"/>
          <c:xMode val="edge"/>
          <c:yMode val="edge"/>
          <c:x val="0.181408803759425"/>
          <c:y val="0.12199169032574977"/>
          <c:w val="0.75369664277954751"/>
          <c:h val="0.75611427702617751"/>
        </c:manualLayout>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neo!$CC$4:$CC$64</c:f>
              <c:numCache>
                <c:formatCode>0.0</c:formatCode>
                <c:ptCount val="61"/>
                <c:pt idx="0">
                  <c:v>11.417430978009696</c:v>
                </c:pt>
                <c:pt idx="1">
                  <c:v>13.001645463432377</c:v>
                </c:pt>
                <c:pt idx="2">
                  <c:v>16.669060626240935</c:v>
                </c:pt>
                <c:pt idx="3">
                  <c:v>42.193431918365178</c:v>
                </c:pt>
                <c:pt idx="4">
                  <c:v>20.283263433739275</c:v>
                </c:pt>
                <c:pt idx="5">
                  <c:v>21.236426000266277</c:v>
                </c:pt>
                <c:pt idx="6">
                  <c:v>25.386286631518026</c:v>
                </c:pt>
                <c:pt idx="7">
                  <c:v>26.065776386487826</c:v>
                </c:pt>
                <c:pt idx="8">
                  <c:v>22.587130851834146</c:v>
                </c:pt>
                <c:pt idx="9">
                  <c:v>21.913656491077276</c:v>
                </c:pt>
                <c:pt idx="10">
                  <c:v>24.032938878581525</c:v>
                </c:pt>
                <c:pt idx="11">
                  <c:v>23.724452478635943</c:v>
                </c:pt>
                <c:pt idx="12">
                  <c:v>18.583545369156827</c:v>
                </c:pt>
                <c:pt idx="13">
                  <c:v>25.755177604149626</c:v>
                </c:pt>
                <c:pt idx="14">
                  <c:v>30.896298109039829</c:v>
                </c:pt>
                <c:pt idx="15">
                  <c:v>8.6721621756450169</c:v>
                </c:pt>
                <c:pt idx="16">
                  <c:v>21.256960904975379</c:v>
                </c:pt>
                <c:pt idx="17">
                  <c:v>20.10031344142374</c:v>
                </c:pt>
                <c:pt idx="18">
                  <c:v>17.828219140380092</c:v>
                </c:pt>
                <c:pt idx="19">
                  <c:v>18.041254597234659</c:v>
                </c:pt>
                <c:pt idx="20">
                  <c:v>29.554216690390714</c:v>
                </c:pt>
                <c:pt idx="21">
                  <c:v>21.318268075201264</c:v>
                </c:pt>
                <c:pt idx="22">
                  <c:v>25.60626977601418</c:v>
                </c:pt>
                <c:pt idx="23">
                  <c:v>29.548159061752983</c:v>
                </c:pt>
                <c:pt idx="24">
                  <c:v>25.850493810539415</c:v>
                </c:pt>
                <c:pt idx="25">
                  <c:v>25.309636614792584</c:v>
                </c:pt>
                <c:pt idx="26">
                  <c:v>10.97123756877726</c:v>
                </c:pt>
                <c:pt idx="27">
                  <c:v>9.826357016058946</c:v>
                </c:pt>
                <c:pt idx="28">
                  <c:v>11.540288693030405</c:v>
                </c:pt>
                <c:pt idx="29">
                  <c:v>13.6009718239679</c:v>
                </c:pt>
                <c:pt idx="30">
                  <c:v>5.313002958806754</c:v>
                </c:pt>
                <c:pt idx="31">
                  <c:v>15.705548257632682</c:v>
                </c:pt>
                <c:pt idx="32">
                  <c:v>10.304264525265157</c:v>
                </c:pt>
                <c:pt idx="33">
                  <c:v>12.279111787708286</c:v>
                </c:pt>
                <c:pt idx="34">
                  <c:v>25.64994871556911</c:v>
                </c:pt>
                <c:pt idx="35">
                  <c:v>3.8606211559011161</c:v>
                </c:pt>
                <c:pt idx="36">
                  <c:v>11.596379931834841</c:v>
                </c:pt>
                <c:pt idx="37">
                  <c:v>10.617496486734021</c:v>
                </c:pt>
                <c:pt idx="38">
                  <c:v>13.424091774036466</c:v>
                </c:pt>
                <c:pt idx="39">
                  <c:v>16.842432157296376</c:v>
                </c:pt>
                <c:pt idx="40">
                  <c:v>11.354336026655682</c:v>
                </c:pt>
                <c:pt idx="41">
                  <c:v>13.479664082306961</c:v>
                </c:pt>
                <c:pt idx="42">
                  <c:v>13.470863714146439</c:v>
                </c:pt>
                <c:pt idx="43">
                  <c:v>13.87270537970036</c:v>
                </c:pt>
                <c:pt idx="44">
                  <c:v>13.016495779899801</c:v>
                </c:pt>
                <c:pt idx="45">
                  <c:v>10.255643293017334</c:v>
                </c:pt>
                <c:pt idx="46">
                  <c:v>14.793027682911738</c:v>
                </c:pt>
                <c:pt idx="47">
                  <c:v>11.084775934016328</c:v>
                </c:pt>
                <c:pt idx="48">
                  <c:v>25.54128067316833</c:v>
                </c:pt>
                <c:pt idx="49">
                  <c:v>2.0118471581093216</c:v>
                </c:pt>
                <c:pt idx="50">
                  <c:v>21.13851117082821</c:v>
                </c:pt>
                <c:pt idx="51">
                  <c:v>20.013207513633692</c:v>
                </c:pt>
                <c:pt idx="52">
                  <c:v>19.677208841769506</c:v>
                </c:pt>
                <c:pt idx="53">
                  <c:v>15.778588403276684</c:v>
                </c:pt>
                <c:pt idx="54">
                  <c:v>12.59173688669822</c:v>
                </c:pt>
                <c:pt idx="55">
                  <c:v>9.5698887180498478</c:v>
                </c:pt>
                <c:pt idx="56">
                  <c:v>8.0354130484013258</c:v>
                </c:pt>
                <c:pt idx="57">
                  <c:v>9.325601377877355</c:v>
                </c:pt>
                <c:pt idx="58">
                  <c:v>21.913099040946168</c:v>
                </c:pt>
                <c:pt idx="59">
                  <c:v>19.046775917950406</c:v>
                </c:pt>
                <c:pt idx="60">
                  <c:v>19.464973267330933</c:v>
                </c:pt>
              </c:numCache>
            </c:numRef>
          </c:yVal>
          <c:smooth val="1"/>
        </c:ser>
        <c:ser>
          <c:idx val="1"/>
          <c:order val="1"/>
          <c:tx>
            <c:v>ΣΧ. 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neo!$CC$65:$CC$203</c:f>
              <c:numCache>
                <c:formatCode>0.0</c:formatCode>
                <c:ptCount val="139"/>
                <c:pt idx="0">
                  <c:v>19.290247512934943</c:v>
                </c:pt>
                <c:pt idx="1">
                  <c:v>22.839917581746381</c:v>
                </c:pt>
                <c:pt idx="2">
                  <c:v>24.731727689354233</c:v>
                </c:pt>
                <c:pt idx="3">
                  <c:v>16.859134496019315</c:v>
                </c:pt>
                <c:pt idx="4">
                  <c:v>12.598145242816123</c:v>
                </c:pt>
                <c:pt idx="5">
                  <c:v>14.695168335601533</c:v>
                </c:pt>
                <c:pt idx="6">
                  <c:v>20.738675077358099</c:v>
                </c:pt>
                <c:pt idx="7">
                  <c:v>14.717930495834224</c:v>
                </c:pt>
                <c:pt idx="8">
                  <c:v>18.517302503871942</c:v>
                </c:pt>
                <c:pt idx="9">
                  <c:v>35.412272227026314</c:v>
                </c:pt>
                <c:pt idx="10">
                  <c:v>28.814120048762558</c:v>
                </c:pt>
                <c:pt idx="11">
                  <c:v>22.434730287187939</c:v>
                </c:pt>
                <c:pt idx="12">
                  <c:v>15.425380659796655</c:v>
                </c:pt>
                <c:pt idx="13">
                  <c:v>15.832706175838156</c:v>
                </c:pt>
                <c:pt idx="14">
                  <c:v>24.27066495353117</c:v>
                </c:pt>
                <c:pt idx="15">
                  <c:v>9.1746538777077742</c:v>
                </c:pt>
                <c:pt idx="16">
                  <c:v>31.236327476060868</c:v>
                </c:pt>
                <c:pt idx="17">
                  <c:v>50.176702618987008</c:v>
                </c:pt>
                <c:pt idx="18">
                  <c:v>32.330104225091212</c:v>
                </c:pt>
                <c:pt idx="19">
                  <c:v>41.004614685509402</c:v>
                </c:pt>
                <c:pt idx="20">
                  <c:v>23.803966778767979</c:v>
                </c:pt>
                <c:pt idx="21">
                  <c:v>26.127726487091842</c:v>
                </c:pt>
                <c:pt idx="22">
                  <c:v>3.7545335339594264</c:v>
                </c:pt>
                <c:pt idx="23">
                  <c:v>19.276373331176071</c:v>
                </c:pt>
                <c:pt idx="24">
                  <c:v>15.042687111468616</c:v>
                </c:pt>
                <c:pt idx="25">
                  <c:v>16.657429265534557</c:v>
                </c:pt>
                <c:pt idx="26">
                  <c:v>14.628739835946902</c:v>
                </c:pt>
                <c:pt idx="27">
                  <c:v>16.626676012554224</c:v>
                </c:pt>
                <c:pt idx="28">
                  <c:v>30.751174526908876</c:v>
                </c:pt>
                <c:pt idx="29">
                  <c:v>39.647311032570393</c:v>
                </c:pt>
                <c:pt idx="30">
                  <c:v>41.438071189247239</c:v>
                </c:pt>
                <c:pt idx="31">
                  <c:v>33.620065684814151</c:v>
                </c:pt>
                <c:pt idx="32">
                  <c:v>23.250777328411289</c:v>
                </c:pt>
                <c:pt idx="33">
                  <c:v>18.079607374532454</c:v>
                </c:pt>
                <c:pt idx="34">
                  <c:v>17.821194542186781</c:v>
                </c:pt>
                <c:pt idx="35">
                  <c:v>18.271191783801893</c:v>
                </c:pt>
                <c:pt idx="36">
                  <c:v>19.242344925456738</c:v>
                </c:pt>
                <c:pt idx="37">
                  <c:v>19.373543589338357</c:v>
                </c:pt>
                <c:pt idx="38">
                  <c:v>19.995906517450056</c:v>
                </c:pt>
                <c:pt idx="39">
                  <c:v>44.290744935044557</c:v>
                </c:pt>
                <c:pt idx="40">
                  <c:v>35.494808757234495</c:v>
                </c:pt>
                <c:pt idx="41">
                  <c:v>29.738612441866131</c:v>
                </c:pt>
                <c:pt idx="42">
                  <c:v>25.69678511436646</c:v>
                </c:pt>
                <c:pt idx="43">
                  <c:v>27.114387688618862</c:v>
                </c:pt>
                <c:pt idx="44">
                  <c:v>18.597450891585911</c:v>
                </c:pt>
                <c:pt idx="45">
                  <c:v>26.054258524759039</c:v>
                </c:pt>
                <c:pt idx="46">
                  <c:v>19.118946680148291</c:v>
                </c:pt>
                <c:pt idx="47">
                  <c:v>16.671311984256995</c:v>
                </c:pt>
                <c:pt idx="48">
                  <c:v>21.920550334911876</c:v>
                </c:pt>
                <c:pt idx="49">
                  <c:v>34.846730109902957</c:v>
                </c:pt>
                <c:pt idx="50">
                  <c:v>43.615773041189712</c:v>
                </c:pt>
                <c:pt idx="51">
                  <c:v>22.361623673695476</c:v>
                </c:pt>
                <c:pt idx="52">
                  <c:v>13.083685977568067</c:v>
                </c:pt>
                <c:pt idx="53">
                  <c:v>18.157887076067833</c:v>
                </c:pt>
                <c:pt idx="54">
                  <c:v>2.8045009431651784</c:v>
                </c:pt>
                <c:pt idx="55">
                  <c:v>14.192433686271105</c:v>
                </c:pt>
                <c:pt idx="56">
                  <c:v>24.747112747653372</c:v>
                </c:pt>
                <c:pt idx="57">
                  <c:v>28.503870573105633</c:v>
                </c:pt>
                <c:pt idx="58">
                  <c:v>25.215443921129065</c:v>
                </c:pt>
                <c:pt idx="59">
                  <c:v>19.399524598337578</c:v>
                </c:pt>
                <c:pt idx="60">
                  <c:v>16.589876352475862</c:v>
                </c:pt>
                <c:pt idx="61">
                  <c:v>16.981994922351369</c:v>
                </c:pt>
                <c:pt idx="62">
                  <c:v>20.073247638852656</c:v>
                </c:pt>
                <c:pt idx="63">
                  <c:v>22.711588751525646</c:v>
                </c:pt>
                <c:pt idx="64">
                  <c:v>26.58788764880887</c:v>
                </c:pt>
                <c:pt idx="65">
                  <c:v>19.032137786238337</c:v>
                </c:pt>
                <c:pt idx="66">
                  <c:v>14.837877098179632</c:v>
                </c:pt>
                <c:pt idx="67">
                  <c:v>13.987481087656068</c:v>
                </c:pt>
                <c:pt idx="68">
                  <c:v>16.528484910792127</c:v>
                </c:pt>
                <c:pt idx="69">
                  <c:v>18.349189856450522</c:v>
                </c:pt>
                <c:pt idx="70">
                  <c:v>17.99010793480441</c:v>
                </c:pt>
                <c:pt idx="71">
                  <c:v>18.2907679291637</c:v>
                </c:pt>
                <c:pt idx="72">
                  <c:v>20.417169726735821</c:v>
                </c:pt>
                <c:pt idx="73">
                  <c:v>17.924384787147144</c:v>
                </c:pt>
                <c:pt idx="74">
                  <c:v>18.451607504911504</c:v>
                </c:pt>
                <c:pt idx="75">
                  <c:v>15.014632217477907</c:v>
                </c:pt>
                <c:pt idx="76">
                  <c:v>16.376014159760491</c:v>
                </c:pt>
                <c:pt idx="77">
                  <c:v>18.397260972984014</c:v>
                </c:pt>
                <c:pt idx="78">
                  <c:v>18.976871422754563</c:v>
                </c:pt>
                <c:pt idx="79">
                  <c:v>20.447181914986626</c:v>
                </c:pt>
                <c:pt idx="80">
                  <c:v>16.7612351689137</c:v>
                </c:pt>
                <c:pt idx="81">
                  <c:v>13.344243563277509</c:v>
                </c:pt>
                <c:pt idx="82">
                  <c:v>18.964525100732669</c:v>
                </c:pt>
                <c:pt idx="83">
                  <c:v>19.060016355872275</c:v>
                </c:pt>
                <c:pt idx="84">
                  <c:v>16.845004417770266</c:v>
                </c:pt>
                <c:pt idx="85">
                  <c:v>33.101718420392835</c:v>
                </c:pt>
                <c:pt idx="86">
                  <c:v>26.026632649170075</c:v>
                </c:pt>
                <c:pt idx="87">
                  <c:v>19.076740545548372</c:v>
                </c:pt>
                <c:pt idx="88">
                  <c:v>30.671615671262046</c:v>
                </c:pt>
                <c:pt idx="89">
                  <c:v>23.293834370102154</c:v>
                </c:pt>
                <c:pt idx="90">
                  <c:v>22.384562127153252</c:v>
                </c:pt>
                <c:pt idx="91">
                  <c:v>20.534795343529293</c:v>
                </c:pt>
                <c:pt idx="92">
                  <c:v>19.731544385572775</c:v>
                </c:pt>
                <c:pt idx="93">
                  <c:v>29.576584901974837</c:v>
                </c:pt>
                <c:pt idx="94">
                  <c:v>32.913375095373929</c:v>
                </c:pt>
                <c:pt idx="95">
                  <c:v>40.122019008024843</c:v>
                </c:pt>
                <c:pt idx="96">
                  <c:v>16.901542671677682</c:v>
                </c:pt>
                <c:pt idx="97">
                  <c:v>18.239472267289212</c:v>
                </c:pt>
                <c:pt idx="98">
                  <c:v>12.989067023628499</c:v>
                </c:pt>
                <c:pt idx="99">
                  <c:v>16.943277907944093</c:v>
                </c:pt>
                <c:pt idx="100">
                  <c:v>25.885205955366068</c:v>
                </c:pt>
                <c:pt idx="101">
                  <c:v>31.113895781625899</c:v>
                </c:pt>
                <c:pt idx="102">
                  <c:v>32.648747206321005</c:v>
                </c:pt>
                <c:pt idx="103">
                  <c:v>20.10779873201221</c:v>
                </c:pt>
                <c:pt idx="104">
                  <c:v>23.7593780350029</c:v>
                </c:pt>
                <c:pt idx="105">
                  <c:v>13.903267108635225</c:v>
                </c:pt>
                <c:pt idx="106">
                  <c:v>25.507059820716567</c:v>
                </c:pt>
                <c:pt idx="107">
                  <c:v>21.292561648206323</c:v>
                </c:pt>
                <c:pt idx="108">
                  <c:v>26.044392811025396</c:v>
                </c:pt>
                <c:pt idx="109">
                  <c:v>18.686560252488718</c:v>
                </c:pt>
                <c:pt idx="110">
                  <c:v>20.305842917926064</c:v>
                </c:pt>
                <c:pt idx="111">
                  <c:v>21.436198224628072</c:v>
                </c:pt>
                <c:pt idx="112">
                  <c:v>20.494411196962869</c:v>
                </c:pt>
                <c:pt idx="113">
                  <c:v>18.885140203071856</c:v>
                </c:pt>
                <c:pt idx="114">
                  <c:v>23.286534121266019</c:v>
                </c:pt>
                <c:pt idx="115">
                  <c:v>16.903317541720288</c:v>
                </c:pt>
                <c:pt idx="116">
                  <c:v>10.598212571041467</c:v>
                </c:pt>
                <c:pt idx="117">
                  <c:v>15.556688578868487</c:v>
                </c:pt>
                <c:pt idx="118">
                  <c:v>7.0079580184569075</c:v>
                </c:pt>
                <c:pt idx="119">
                  <c:v>13.03331358254319</c:v>
                </c:pt>
                <c:pt idx="120">
                  <c:v>15.489302262892494</c:v>
                </c:pt>
                <c:pt idx="121">
                  <c:v>16.18568039628391</c:v>
                </c:pt>
                <c:pt idx="122">
                  <c:v>13.623926953344759</c:v>
                </c:pt>
                <c:pt idx="123">
                  <c:v>16.195034734925478</c:v>
                </c:pt>
                <c:pt idx="124">
                  <c:v>13.422200362305427</c:v>
                </c:pt>
                <c:pt idx="125">
                  <c:v>15.682913442507759</c:v>
                </c:pt>
                <c:pt idx="126">
                  <c:v>21.297706655344157</c:v>
                </c:pt>
                <c:pt idx="127">
                  <c:v>20.479378550082867</c:v>
                </c:pt>
                <c:pt idx="128">
                  <c:v>11.11395559759827</c:v>
                </c:pt>
                <c:pt idx="129">
                  <c:v>16.496886756431827</c:v>
                </c:pt>
                <c:pt idx="130">
                  <c:v>16.28216054650925</c:v>
                </c:pt>
                <c:pt idx="131">
                  <c:v>10.324528347371853</c:v>
                </c:pt>
                <c:pt idx="132">
                  <c:v>19.542748162486625</c:v>
                </c:pt>
                <c:pt idx="133">
                  <c:v>18.968047973189712</c:v>
                </c:pt>
                <c:pt idx="134">
                  <c:v>15.944001990479041</c:v>
                </c:pt>
                <c:pt idx="135">
                  <c:v>14.022988960580349</c:v>
                </c:pt>
                <c:pt idx="136">
                  <c:v>9.2645094971229209</c:v>
                </c:pt>
                <c:pt idx="137">
                  <c:v>18.688921006629684</c:v>
                </c:pt>
                <c:pt idx="138">
                  <c:v>21.655499456388238</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neo!$CC$204:$CC$581</c:f>
              <c:numCache>
                <c:formatCode>0.0</c:formatCode>
                <c:ptCount val="378"/>
                <c:pt idx="0">
                  <c:v>24.641032032247296</c:v>
                </c:pt>
                <c:pt idx="1">
                  <c:v>19.329675696806106</c:v>
                </c:pt>
                <c:pt idx="2">
                  <c:v>19.893331171554671</c:v>
                </c:pt>
                <c:pt idx="3">
                  <c:v>13.336541912898424</c:v>
                </c:pt>
                <c:pt idx="4">
                  <c:v>21.286917373585709</c:v>
                </c:pt>
                <c:pt idx="5">
                  <c:v>19.236489155141857</c:v>
                </c:pt>
                <c:pt idx="6">
                  <c:v>25.649198539948749</c:v>
                </c:pt>
                <c:pt idx="7">
                  <c:v>20.615562290835673</c:v>
                </c:pt>
                <c:pt idx="8">
                  <c:v>30.924192355641956</c:v>
                </c:pt>
                <c:pt idx="9">
                  <c:v>37.475372800384896</c:v>
                </c:pt>
                <c:pt idx="10">
                  <c:v>32.082500373113383</c:v>
                </c:pt>
                <c:pt idx="11">
                  <c:v>28.111902315249139</c:v>
                </c:pt>
                <c:pt idx="12">
                  <c:v>25.511334263989905</c:v>
                </c:pt>
                <c:pt idx="13">
                  <c:v>4.0074614545245097</c:v>
                </c:pt>
                <c:pt idx="14">
                  <c:v>15.503092531208756</c:v>
                </c:pt>
                <c:pt idx="15">
                  <c:v>24.193825189998254</c:v>
                </c:pt>
                <c:pt idx="16">
                  <c:v>30.345436508331797</c:v>
                </c:pt>
                <c:pt idx="17">
                  <c:v>25.797934725599905</c:v>
                </c:pt>
                <c:pt idx="18">
                  <c:v>15.519879696280773</c:v>
                </c:pt>
                <c:pt idx="19">
                  <c:v>16.385686141202566</c:v>
                </c:pt>
                <c:pt idx="20">
                  <c:v>14.902951927118318</c:v>
                </c:pt>
                <c:pt idx="21">
                  <c:v>11.885562903277748</c:v>
                </c:pt>
                <c:pt idx="22">
                  <c:v>14.094394803521645</c:v>
                </c:pt>
                <c:pt idx="23">
                  <c:v>13.250985148862377</c:v>
                </c:pt>
                <c:pt idx="24">
                  <c:v>16.727108251374933</c:v>
                </c:pt>
                <c:pt idx="25">
                  <c:v>23.804650040709955</c:v>
                </c:pt>
                <c:pt idx="26">
                  <c:v>21.455208241634946</c:v>
                </c:pt>
                <c:pt idx="27">
                  <c:v>28.780592379822433</c:v>
                </c:pt>
                <c:pt idx="28">
                  <c:v>23.266735471359127</c:v>
                </c:pt>
                <c:pt idx="29">
                  <c:v>19.567781150944164</c:v>
                </c:pt>
                <c:pt idx="30">
                  <c:v>24.342309006769163</c:v>
                </c:pt>
                <c:pt idx="31">
                  <c:v>18.573391885767428</c:v>
                </c:pt>
                <c:pt idx="32">
                  <c:v>27.444616787571974</c:v>
                </c:pt>
                <c:pt idx="33">
                  <c:v>32.621686760487101</c:v>
                </c:pt>
                <c:pt idx="34">
                  <c:v>16.600631129719719</c:v>
                </c:pt>
                <c:pt idx="35">
                  <c:v>18.328483453170676</c:v>
                </c:pt>
                <c:pt idx="36">
                  <c:v>29.737618238404036</c:v>
                </c:pt>
                <c:pt idx="37">
                  <c:v>26.449230276677422</c:v>
                </c:pt>
                <c:pt idx="38">
                  <c:v>34.674201853792965</c:v>
                </c:pt>
                <c:pt idx="39">
                  <c:v>32.738417946984555</c:v>
                </c:pt>
                <c:pt idx="40">
                  <c:v>43.909513269443963</c:v>
                </c:pt>
                <c:pt idx="41">
                  <c:v>38.020374410387262</c:v>
                </c:pt>
                <c:pt idx="42">
                  <c:v>32.371138564652846</c:v>
                </c:pt>
                <c:pt idx="43">
                  <c:v>24.046397963123411</c:v>
                </c:pt>
                <c:pt idx="44">
                  <c:v>31.74170172268941</c:v>
                </c:pt>
                <c:pt idx="45">
                  <c:v>44.342925903545805</c:v>
                </c:pt>
                <c:pt idx="46">
                  <c:v>26.1496727843736</c:v>
                </c:pt>
                <c:pt idx="47">
                  <c:v>31.162772366902526</c:v>
                </c:pt>
                <c:pt idx="48">
                  <c:v>38.646043542587101</c:v>
                </c:pt>
                <c:pt idx="49">
                  <c:v>23.098270510874833</c:v>
                </c:pt>
                <c:pt idx="50">
                  <c:v>28.174379918354997</c:v>
                </c:pt>
                <c:pt idx="51">
                  <c:v>33.906917432536986</c:v>
                </c:pt>
                <c:pt idx="52">
                  <c:v>42.212786499455156</c:v>
                </c:pt>
                <c:pt idx="53">
                  <c:v>32.438266435264694</c:v>
                </c:pt>
                <c:pt idx="54">
                  <c:v>17.564396490182187</c:v>
                </c:pt>
                <c:pt idx="55">
                  <c:v>41.244478201596941</c:v>
                </c:pt>
                <c:pt idx="56">
                  <c:v>26.486985237211162</c:v>
                </c:pt>
                <c:pt idx="57">
                  <c:v>39.955659684522963</c:v>
                </c:pt>
                <c:pt idx="58">
                  <c:v>35.793165303999459</c:v>
                </c:pt>
                <c:pt idx="59">
                  <c:v>26.424751079880007</c:v>
                </c:pt>
                <c:pt idx="60">
                  <c:v>25.299428694614694</c:v>
                </c:pt>
                <c:pt idx="61">
                  <c:v>24.733922203561519</c:v>
                </c:pt>
                <c:pt idx="62">
                  <c:v>23.950105156893546</c:v>
                </c:pt>
                <c:pt idx="63">
                  <c:v>18.733654568907181</c:v>
                </c:pt>
                <c:pt idx="64">
                  <c:v>22.195629410679739</c:v>
                </c:pt>
                <c:pt idx="65">
                  <c:v>23.390560444746999</c:v>
                </c:pt>
                <c:pt idx="66">
                  <c:v>21.107055701642949</c:v>
                </c:pt>
                <c:pt idx="67">
                  <c:v>25.567644909238666</c:v>
                </c:pt>
                <c:pt idx="68">
                  <c:v>17.135448219343875</c:v>
                </c:pt>
                <c:pt idx="69">
                  <c:v>13.690642641732628</c:v>
                </c:pt>
                <c:pt idx="70">
                  <c:v>20.792869249061074</c:v>
                </c:pt>
                <c:pt idx="71">
                  <c:v>41.218853841463755</c:v>
                </c:pt>
                <c:pt idx="72">
                  <c:v>13.994215143473884</c:v>
                </c:pt>
                <c:pt idx="73">
                  <c:v>18.815726711264247</c:v>
                </c:pt>
                <c:pt idx="74">
                  <c:v>16.023238973868565</c:v>
                </c:pt>
                <c:pt idx="75">
                  <c:v>16.799102984852304</c:v>
                </c:pt>
                <c:pt idx="76">
                  <c:v>15.739139702503163</c:v>
                </c:pt>
                <c:pt idx="77">
                  <c:v>20.058325820358949</c:v>
                </c:pt>
                <c:pt idx="78">
                  <c:v>15.270516522334336</c:v>
                </c:pt>
                <c:pt idx="79">
                  <c:v>12.041658796265871</c:v>
                </c:pt>
                <c:pt idx="80">
                  <c:v>13.79243672616386</c:v>
                </c:pt>
                <c:pt idx="81">
                  <c:v>15.77053210435613</c:v>
                </c:pt>
                <c:pt idx="82">
                  <c:v>15.875793185694969</c:v>
                </c:pt>
                <c:pt idx="83">
                  <c:v>17.480263368087289</c:v>
                </c:pt>
                <c:pt idx="84">
                  <c:v>17.516990328283256</c:v>
                </c:pt>
                <c:pt idx="85">
                  <c:v>16.63012478752</c:v>
                </c:pt>
                <c:pt idx="86">
                  <c:v>17.026612944340389</c:v>
                </c:pt>
                <c:pt idx="87">
                  <c:v>17.723970155496751</c:v>
                </c:pt>
                <c:pt idx="88">
                  <c:v>38.078448979660521</c:v>
                </c:pt>
                <c:pt idx="89">
                  <c:v>4.9572806486451562</c:v>
                </c:pt>
                <c:pt idx="90">
                  <c:v>14.845169775376467</c:v>
                </c:pt>
                <c:pt idx="91">
                  <c:v>21.341946483076821</c:v>
                </c:pt>
                <c:pt idx="92">
                  <c:v>17.705885840918395</c:v>
                </c:pt>
                <c:pt idx="93">
                  <c:v>16.885765248245331</c:v>
                </c:pt>
                <c:pt idx="94">
                  <c:v>16.250027638259933</c:v>
                </c:pt>
                <c:pt idx="95">
                  <c:v>16.375254712796135</c:v>
                </c:pt>
                <c:pt idx="96">
                  <c:v>16.600161666076726</c:v>
                </c:pt>
                <c:pt idx="97">
                  <c:v>20.538342242534199</c:v>
                </c:pt>
                <c:pt idx="98">
                  <c:v>22.744768971175965</c:v>
                </c:pt>
                <c:pt idx="99">
                  <c:v>21.699110013721384</c:v>
                </c:pt>
                <c:pt idx="100">
                  <c:v>29.619514807495641</c:v>
                </c:pt>
                <c:pt idx="101">
                  <c:v>28.036690327360247</c:v>
                </c:pt>
                <c:pt idx="102">
                  <c:v>28.547710013471558</c:v>
                </c:pt>
                <c:pt idx="103">
                  <c:v>23.369894417866238</c:v>
                </c:pt>
                <c:pt idx="104">
                  <c:v>19.656135918151108</c:v>
                </c:pt>
                <c:pt idx="105">
                  <c:v>18.057209351857946</c:v>
                </c:pt>
                <c:pt idx="106">
                  <c:v>18.645113789730917</c:v>
                </c:pt>
                <c:pt idx="107">
                  <c:v>23.573229515751812</c:v>
                </c:pt>
                <c:pt idx="108">
                  <c:v>34.439016295706004</c:v>
                </c:pt>
                <c:pt idx="109">
                  <c:v>35.715927736694532</c:v>
                </c:pt>
                <c:pt idx="110">
                  <c:v>61.773641598812567</c:v>
                </c:pt>
                <c:pt idx="111">
                  <c:v>27.019511221540164</c:v>
                </c:pt>
                <c:pt idx="112">
                  <c:v>21.212470667997557</c:v>
                </c:pt>
                <c:pt idx="113">
                  <c:v>25.427768554201304</c:v>
                </c:pt>
                <c:pt idx="114">
                  <c:v>27.550919646792096</c:v>
                </c:pt>
                <c:pt idx="115">
                  <c:v>17.083700109140629</c:v>
                </c:pt>
                <c:pt idx="116">
                  <c:v>16.355745129316094</c:v>
                </c:pt>
                <c:pt idx="117">
                  <c:v>16.03868923538171</c:v>
                </c:pt>
                <c:pt idx="118">
                  <c:v>11.632129953119332</c:v>
                </c:pt>
                <c:pt idx="119">
                  <c:v>14.685779523777496</c:v>
                </c:pt>
                <c:pt idx="120">
                  <c:v>14.529757511005799</c:v>
                </c:pt>
                <c:pt idx="121">
                  <c:v>14.961589884754613</c:v>
                </c:pt>
                <c:pt idx="122">
                  <c:v>18.213215036300198</c:v>
                </c:pt>
                <c:pt idx="123">
                  <c:v>13.965605789576278</c:v>
                </c:pt>
                <c:pt idx="124">
                  <c:v>20.927946790837893</c:v>
                </c:pt>
                <c:pt idx="125">
                  <c:v>25.976479756441488</c:v>
                </c:pt>
                <c:pt idx="126">
                  <c:v>25.589420737853086</c:v>
                </c:pt>
                <c:pt idx="127">
                  <c:v>30.101329999419878</c:v>
                </c:pt>
                <c:pt idx="128">
                  <c:v>27.403098602319663</c:v>
                </c:pt>
                <c:pt idx="129">
                  <c:v>34.199737580846396</c:v>
                </c:pt>
                <c:pt idx="130">
                  <c:v>5.6221838176115906</c:v>
                </c:pt>
                <c:pt idx="131">
                  <c:v>11.36901755208757</c:v>
                </c:pt>
                <c:pt idx="132">
                  <c:v>6.8840990624150518</c:v>
                </c:pt>
                <c:pt idx="133">
                  <c:v>25.867701741636452</c:v>
                </c:pt>
                <c:pt idx="134">
                  <c:v>14.794735198405682</c:v>
                </c:pt>
                <c:pt idx="135">
                  <c:v>22.108966755843721</c:v>
                </c:pt>
                <c:pt idx="136">
                  <c:v>14.078776306546164</c:v>
                </c:pt>
                <c:pt idx="137">
                  <c:v>14.927170815125882</c:v>
                </c:pt>
                <c:pt idx="138">
                  <c:v>22.355534432440326</c:v>
                </c:pt>
                <c:pt idx="139">
                  <c:v>24.267444826897883</c:v>
                </c:pt>
                <c:pt idx="140">
                  <c:v>24.735214908715839</c:v>
                </c:pt>
                <c:pt idx="141">
                  <c:v>21.891958566146414</c:v>
                </c:pt>
                <c:pt idx="142">
                  <c:v>20.081412489786217</c:v>
                </c:pt>
                <c:pt idx="143">
                  <c:v>19.424683036963202</c:v>
                </c:pt>
                <c:pt idx="144">
                  <c:v>21.155895282561691</c:v>
                </c:pt>
                <c:pt idx="145">
                  <c:v>28.682873351494798</c:v>
                </c:pt>
                <c:pt idx="146">
                  <c:v>26.343874606575326</c:v>
                </c:pt>
                <c:pt idx="147">
                  <c:v>24.162647777140229</c:v>
                </c:pt>
                <c:pt idx="148">
                  <c:v>25.44082097312964</c:v>
                </c:pt>
                <c:pt idx="149">
                  <c:v>24.595911659567523</c:v>
                </c:pt>
                <c:pt idx="150">
                  <c:v>25.885876769146847</c:v>
                </c:pt>
                <c:pt idx="151">
                  <c:v>34.943878129237824</c:v>
                </c:pt>
                <c:pt idx="152">
                  <c:v>18.753836541615978</c:v>
                </c:pt>
                <c:pt idx="153">
                  <c:v>32.508241539577391</c:v>
                </c:pt>
                <c:pt idx="154">
                  <c:v>24.254026531382692</c:v>
                </c:pt>
                <c:pt idx="155">
                  <c:v>4.6401527415098833</c:v>
                </c:pt>
                <c:pt idx="156">
                  <c:v>30.832452917469453</c:v>
                </c:pt>
                <c:pt idx="157">
                  <c:v>25.696987587610415</c:v>
                </c:pt>
                <c:pt idx="158">
                  <c:v>25.14764538032178</c:v>
                </c:pt>
                <c:pt idx="159">
                  <c:v>26.585308957282862</c:v>
                </c:pt>
                <c:pt idx="160">
                  <c:v>31.939812183524136</c:v>
                </c:pt>
                <c:pt idx="161">
                  <c:v>34.495617584275678</c:v>
                </c:pt>
                <c:pt idx="162">
                  <c:v>38.045652852531447</c:v>
                </c:pt>
                <c:pt idx="163">
                  <c:v>26.813123578605783</c:v>
                </c:pt>
                <c:pt idx="164">
                  <c:v>30.092172139625518</c:v>
                </c:pt>
                <c:pt idx="165">
                  <c:v>21.615552253385641</c:v>
                </c:pt>
                <c:pt idx="166">
                  <c:v>32.808044942391241</c:v>
                </c:pt>
                <c:pt idx="167">
                  <c:v>32.9840986760303</c:v>
                </c:pt>
                <c:pt idx="168">
                  <c:v>31.871052775206401</c:v>
                </c:pt>
                <c:pt idx="169">
                  <c:v>22.114016642455436</c:v>
                </c:pt>
                <c:pt idx="170">
                  <c:v>26.410170614832811</c:v>
                </c:pt>
                <c:pt idx="171">
                  <c:v>24.630588603119318</c:v>
                </c:pt>
                <c:pt idx="172">
                  <c:v>27.652654531051379</c:v>
                </c:pt>
                <c:pt idx="173">
                  <c:v>26.166365307048942</c:v>
                </c:pt>
                <c:pt idx="174">
                  <c:v>24.199821800847786</c:v>
                </c:pt>
                <c:pt idx="175">
                  <c:v>34.10752091803127</c:v>
                </c:pt>
                <c:pt idx="176">
                  <c:v>29.973674915238998</c:v>
                </c:pt>
                <c:pt idx="177">
                  <c:v>28.621084325553493</c:v>
                </c:pt>
                <c:pt idx="178">
                  <c:v>24.775601150979696</c:v>
                </c:pt>
                <c:pt idx="179">
                  <c:v>25.829899978076281</c:v>
                </c:pt>
                <c:pt idx="180">
                  <c:v>22.241058800166879</c:v>
                </c:pt>
                <c:pt idx="181">
                  <c:v>22.534445411951072</c:v>
                </c:pt>
                <c:pt idx="182">
                  <c:v>23.195706315837267</c:v>
                </c:pt>
                <c:pt idx="183">
                  <c:v>27.996519612442217</c:v>
                </c:pt>
                <c:pt idx="184">
                  <c:v>19.758408714886379</c:v>
                </c:pt>
                <c:pt idx="185">
                  <c:v>19.846789503811742</c:v>
                </c:pt>
                <c:pt idx="186">
                  <c:v>20.503051546484365</c:v>
                </c:pt>
                <c:pt idx="187">
                  <c:v>33.161913523854182</c:v>
                </c:pt>
                <c:pt idx="188">
                  <c:v>33.045768382940871</c:v>
                </c:pt>
                <c:pt idx="189">
                  <c:v>42.58710518755548</c:v>
                </c:pt>
                <c:pt idx="190">
                  <c:v>34.700168615582307</c:v>
                </c:pt>
                <c:pt idx="191">
                  <c:v>22.4457754524263</c:v>
                </c:pt>
                <c:pt idx="192">
                  <c:v>23.778407625865295</c:v>
                </c:pt>
                <c:pt idx="193">
                  <c:v>26.948725710504398</c:v>
                </c:pt>
                <c:pt idx="194">
                  <c:v>35.065886820213336</c:v>
                </c:pt>
                <c:pt idx="195">
                  <c:v>30.040872652328126</c:v>
                </c:pt>
                <c:pt idx="196">
                  <c:v>35.334845202390774</c:v>
                </c:pt>
                <c:pt idx="197">
                  <c:v>30.87238891063441</c:v>
                </c:pt>
                <c:pt idx="198">
                  <c:v>22.611041861469577</c:v>
                </c:pt>
                <c:pt idx="199">
                  <c:v>36.548529245967678</c:v>
                </c:pt>
                <c:pt idx="200">
                  <c:v>37.841689927768329</c:v>
                </c:pt>
                <c:pt idx="201">
                  <c:v>44.576720673115652</c:v>
                </c:pt>
                <c:pt idx="202">
                  <c:v>26.216886807675206</c:v>
                </c:pt>
                <c:pt idx="203">
                  <c:v>17.912729754887316</c:v>
                </c:pt>
                <c:pt idx="204">
                  <c:v>28.550611106747876</c:v>
                </c:pt>
                <c:pt idx="205">
                  <c:v>27.281698073763419</c:v>
                </c:pt>
                <c:pt idx="206">
                  <c:v>33.031219009025769</c:v>
                </c:pt>
                <c:pt idx="207">
                  <c:v>31.761923117093012</c:v>
                </c:pt>
                <c:pt idx="208">
                  <c:v>32.432076790672021</c:v>
                </c:pt>
                <c:pt idx="209">
                  <c:v>37.10817384875898</c:v>
                </c:pt>
                <c:pt idx="210">
                  <c:v>36.759281159485901</c:v>
                </c:pt>
                <c:pt idx="211">
                  <c:v>40.087700756786091</c:v>
                </c:pt>
                <c:pt idx="212">
                  <c:v>49.803658985359249</c:v>
                </c:pt>
                <c:pt idx="213">
                  <c:v>27.27174506219308</c:v>
                </c:pt>
                <c:pt idx="214">
                  <c:v>29.856587750707153</c:v>
                </c:pt>
                <c:pt idx="215">
                  <c:v>31.234246650826773</c:v>
                </c:pt>
                <c:pt idx="216">
                  <c:v>31.287366582672082</c:v>
                </c:pt>
                <c:pt idx="217">
                  <c:v>36.590860722275075</c:v>
                </c:pt>
                <c:pt idx="218">
                  <c:v>36.367162178521383</c:v>
                </c:pt>
                <c:pt idx="219">
                  <c:v>25.255426756262278</c:v>
                </c:pt>
                <c:pt idx="220">
                  <c:v>39.899401205384343</c:v>
                </c:pt>
                <c:pt idx="221">
                  <c:v>30.644023143196385</c:v>
                </c:pt>
                <c:pt idx="222">
                  <c:v>42.851290432543472</c:v>
                </c:pt>
                <c:pt idx="223">
                  <c:v>24.934136966803717</c:v>
                </c:pt>
                <c:pt idx="224">
                  <c:v>32.148019518674481</c:v>
                </c:pt>
                <c:pt idx="225">
                  <c:v>36.785228851859145</c:v>
                </c:pt>
                <c:pt idx="226">
                  <c:v>28.034085982050566</c:v>
                </c:pt>
                <c:pt idx="227">
                  <c:v>28.360752960511338</c:v>
                </c:pt>
                <c:pt idx="228">
                  <c:v>34.038478699163051</c:v>
                </c:pt>
                <c:pt idx="229">
                  <c:v>35.184464031643969</c:v>
                </c:pt>
                <c:pt idx="230">
                  <c:v>35.883717918403875</c:v>
                </c:pt>
                <c:pt idx="231">
                  <c:v>45.740809713850673</c:v>
                </c:pt>
                <c:pt idx="232">
                  <c:v>41.093519895441908</c:v>
                </c:pt>
                <c:pt idx="233">
                  <c:v>28.726455563964993</c:v>
                </c:pt>
                <c:pt idx="234">
                  <c:v>41.055250066545618</c:v>
                </c:pt>
                <c:pt idx="235">
                  <c:v>39.060181321654646</c:v>
                </c:pt>
                <c:pt idx="236">
                  <c:v>31.40935813918178</c:v>
                </c:pt>
                <c:pt idx="237">
                  <c:v>28.308976994972763</c:v>
                </c:pt>
                <c:pt idx="238">
                  <c:v>30.594964811267545</c:v>
                </c:pt>
                <c:pt idx="239">
                  <c:v>40.391348167057252</c:v>
                </c:pt>
                <c:pt idx="240">
                  <c:v>37.444084243221901</c:v>
                </c:pt>
                <c:pt idx="241">
                  <c:v>38.218294491932717</c:v>
                </c:pt>
                <c:pt idx="242">
                  <c:v>40.912292244534619</c:v>
                </c:pt>
                <c:pt idx="243">
                  <c:v>46.570330978343137</c:v>
                </c:pt>
                <c:pt idx="244">
                  <c:v>46.836977865453711</c:v>
                </c:pt>
                <c:pt idx="245">
                  <c:v>37.533257847957998</c:v>
                </c:pt>
                <c:pt idx="246">
                  <c:v>30.830887829121142</c:v>
                </c:pt>
                <c:pt idx="247">
                  <c:v>22.809574498108855</c:v>
                </c:pt>
                <c:pt idx="248">
                  <c:v>52.600736296428387</c:v>
                </c:pt>
                <c:pt idx="249">
                  <c:v>45.170718644169725</c:v>
                </c:pt>
                <c:pt idx="250">
                  <c:v>27.673244397471564</c:v>
                </c:pt>
                <c:pt idx="251">
                  <c:v>25.334953643590225</c:v>
                </c:pt>
                <c:pt idx="252">
                  <c:v>27.579590740742777</c:v>
                </c:pt>
                <c:pt idx="253">
                  <c:v>30.717457819141149</c:v>
                </c:pt>
                <c:pt idx="254">
                  <c:v>20.825583044876979</c:v>
                </c:pt>
                <c:pt idx="255">
                  <c:v>13.799803025156709</c:v>
                </c:pt>
                <c:pt idx="256">
                  <c:v>18.412281245308726</c:v>
                </c:pt>
                <c:pt idx="257">
                  <c:v>30.101219438363078</c:v>
                </c:pt>
                <c:pt idx="258">
                  <c:v>27.69432737246461</c:v>
                </c:pt>
                <c:pt idx="259">
                  <c:v>34.066930174407617</c:v>
                </c:pt>
                <c:pt idx="260">
                  <c:v>31.99307202360081</c:v>
                </c:pt>
                <c:pt idx="261">
                  <c:v>29.425595536705494</c:v>
                </c:pt>
                <c:pt idx="262">
                  <c:v>40.021382145220045</c:v>
                </c:pt>
                <c:pt idx="263">
                  <c:v>31.213073352110861</c:v>
                </c:pt>
                <c:pt idx="264">
                  <c:v>25.27787530728104</c:v>
                </c:pt>
                <c:pt idx="265">
                  <c:v>21.570841693664587</c:v>
                </c:pt>
                <c:pt idx="266">
                  <c:v>15.694306576735107</c:v>
                </c:pt>
                <c:pt idx="267">
                  <c:v>22.948636800224868</c:v>
                </c:pt>
                <c:pt idx="268">
                  <c:v>33.625046278284685</c:v>
                </c:pt>
                <c:pt idx="269">
                  <c:v>30.933487916011156</c:v>
                </c:pt>
                <c:pt idx="270">
                  <c:v>35.049472084048148</c:v>
                </c:pt>
                <c:pt idx="271">
                  <c:v>42.374826439606764</c:v>
                </c:pt>
                <c:pt idx="272">
                  <c:v>47.128216299769477</c:v>
                </c:pt>
                <c:pt idx="273">
                  <c:v>64.39570770237772</c:v>
                </c:pt>
                <c:pt idx="274">
                  <c:v>54.111042001802929</c:v>
                </c:pt>
                <c:pt idx="275">
                  <c:v>36.852942516729399</c:v>
                </c:pt>
                <c:pt idx="276">
                  <c:v>55.924589081224923</c:v>
                </c:pt>
                <c:pt idx="277">
                  <c:v>34.214459028858059</c:v>
                </c:pt>
                <c:pt idx="278">
                  <c:v>23.72237445267093</c:v>
                </c:pt>
                <c:pt idx="279">
                  <c:v>25.393141517980641</c:v>
                </c:pt>
                <c:pt idx="280">
                  <c:v>25.798696872464866</c:v>
                </c:pt>
                <c:pt idx="281">
                  <c:v>25.690778634280093</c:v>
                </c:pt>
                <c:pt idx="282">
                  <c:v>18.083885483425263</c:v>
                </c:pt>
                <c:pt idx="283">
                  <c:v>27.905680523051277</c:v>
                </c:pt>
                <c:pt idx="284">
                  <c:v>27.220084642295607</c:v>
                </c:pt>
                <c:pt idx="285">
                  <c:v>25.56806504563723</c:v>
                </c:pt>
                <c:pt idx="286">
                  <c:v>23.565667429566449</c:v>
                </c:pt>
                <c:pt idx="287">
                  <c:v>28.617516234568626</c:v>
                </c:pt>
                <c:pt idx="288">
                  <c:v>29.592914725108592</c:v>
                </c:pt>
                <c:pt idx="289">
                  <c:v>21.071763719966441</c:v>
                </c:pt>
                <c:pt idx="290">
                  <c:v>28.469678763593674</c:v>
                </c:pt>
                <c:pt idx="291">
                  <c:v>28.588336453586827</c:v>
                </c:pt>
                <c:pt idx="292">
                  <c:v>22.889618111573306</c:v>
                </c:pt>
                <c:pt idx="293">
                  <c:v>23.611550775447753</c:v>
                </c:pt>
                <c:pt idx="294">
                  <c:v>22.619803773130919</c:v>
                </c:pt>
                <c:pt idx="295">
                  <c:v>21.074397414184133</c:v>
                </c:pt>
                <c:pt idx="296">
                  <c:v>26.173650784125169</c:v>
                </c:pt>
                <c:pt idx="297">
                  <c:v>46.434315965032397</c:v>
                </c:pt>
                <c:pt idx="298">
                  <c:v>27.541085921504639</c:v>
                </c:pt>
                <c:pt idx="299">
                  <c:v>26.198321377108169</c:v>
                </c:pt>
                <c:pt idx="300">
                  <c:v>23.251826185662612</c:v>
                </c:pt>
                <c:pt idx="301">
                  <c:v>18.300014385780933</c:v>
                </c:pt>
                <c:pt idx="302">
                  <c:v>18.837495470105548</c:v>
                </c:pt>
                <c:pt idx="303">
                  <c:v>20.720599709776916</c:v>
                </c:pt>
                <c:pt idx="304">
                  <c:v>22.597184836152412</c:v>
                </c:pt>
                <c:pt idx="305">
                  <c:v>17.855873959771095</c:v>
                </c:pt>
                <c:pt idx="306">
                  <c:v>6.2164369276086937</c:v>
                </c:pt>
                <c:pt idx="307">
                  <c:v>19.157086608009944</c:v>
                </c:pt>
                <c:pt idx="308">
                  <c:v>38.03794762347227</c:v>
                </c:pt>
                <c:pt idx="309">
                  <c:v>12.837563231682468</c:v>
                </c:pt>
                <c:pt idx="310">
                  <c:v>22.392157346490645</c:v>
                </c:pt>
                <c:pt idx="311">
                  <c:v>21.299252475774036</c:v>
                </c:pt>
                <c:pt idx="312">
                  <c:v>22.618823888583822</c:v>
                </c:pt>
                <c:pt idx="313">
                  <c:v>23.450051847428767</c:v>
                </c:pt>
                <c:pt idx="314">
                  <c:v>21.852978629032233</c:v>
                </c:pt>
                <c:pt idx="315">
                  <c:v>28.136992898056494</c:v>
                </c:pt>
                <c:pt idx="316">
                  <c:v>27.337925897508413</c:v>
                </c:pt>
                <c:pt idx="317">
                  <c:v>29.44896213168656</c:v>
                </c:pt>
                <c:pt idx="318">
                  <c:v>31.953210315316088</c:v>
                </c:pt>
                <c:pt idx="319">
                  <c:v>37.143897830734439</c:v>
                </c:pt>
                <c:pt idx="320">
                  <c:v>37.573826443771758</c:v>
                </c:pt>
                <c:pt idx="321">
                  <c:v>24.14287764977124</c:v>
                </c:pt>
                <c:pt idx="322">
                  <c:v>20.765097139801536</c:v>
                </c:pt>
                <c:pt idx="323">
                  <c:v>20.654620655059269</c:v>
                </c:pt>
                <c:pt idx="324">
                  <c:v>12.817227306886197</c:v>
                </c:pt>
                <c:pt idx="325">
                  <c:v>23.786126709623009</c:v>
                </c:pt>
                <c:pt idx="326">
                  <c:v>23.544490351400878</c:v>
                </c:pt>
                <c:pt idx="327">
                  <c:v>25.550155264838516</c:v>
                </c:pt>
                <c:pt idx="328">
                  <c:v>23.644464136477545</c:v>
                </c:pt>
                <c:pt idx="329">
                  <c:v>19.756911371653494</c:v>
                </c:pt>
                <c:pt idx="330">
                  <c:v>23.235298926866179</c:v>
                </c:pt>
                <c:pt idx="331">
                  <c:v>33.273485202051823</c:v>
                </c:pt>
                <c:pt idx="332">
                  <c:v>29.758067574004158</c:v>
                </c:pt>
                <c:pt idx="333">
                  <c:v>23.197095734659055</c:v>
                </c:pt>
                <c:pt idx="334">
                  <c:v>23.407210099938077</c:v>
                </c:pt>
                <c:pt idx="335">
                  <c:v>21.214616442790877</c:v>
                </c:pt>
                <c:pt idx="336">
                  <c:v>23.712907594087223</c:v>
                </c:pt>
                <c:pt idx="337">
                  <c:v>24.131887978463812</c:v>
                </c:pt>
                <c:pt idx="338">
                  <c:v>26.609526673125224</c:v>
                </c:pt>
                <c:pt idx="339">
                  <c:v>25.933975682568928</c:v>
                </c:pt>
                <c:pt idx="340">
                  <c:v>23.159133545470379</c:v>
                </c:pt>
                <c:pt idx="341">
                  <c:v>17.610338729860683</c:v>
                </c:pt>
                <c:pt idx="342">
                  <c:v>20.166800316160586</c:v>
                </c:pt>
                <c:pt idx="343">
                  <c:v>14.342308432740834</c:v>
                </c:pt>
                <c:pt idx="344">
                  <c:v>33.437314272234552</c:v>
                </c:pt>
                <c:pt idx="345">
                  <c:v>30.950498921514363</c:v>
                </c:pt>
                <c:pt idx="346">
                  <c:v>20.318995661246387</c:v>
                </c:pt>
                <c:pt idx="347">
                  <c:v>20.585741565684128</c:v>
                </c:pt>
                <c:pt idx="348">
                  <c:v>22.64797644790562</c:v>
                </c:pt>
                <c:pt idx="349">
                  <c:v>21.086233868241841</c:v>
                </c:pt>
                <c:pt idx="350">
                  <c:v>25.639951165397406</c:v>
                </c:pt>
                <c:pt idx="351">
                  <c:v>26.045069016915118</c:v>
                </c:pt>
                <c:pt idx="352">
                  <c:v>19.546364207315833</c:v>
                </c:pt>
                <c:pt idx="353">
                  <c:v>18.883157840953135</c:v>
                </c:pt>
                <c:pt idx="354">
                  <c:v>19.216319503172251</c:v>
                </c:pt>
                <c:pt idx="355">
                  <c:v>17.956709312527579</c:v>
                </c:pt>
                <c:pt idx="356">
                  <c:v>29.025624453565765</c:v>
                </c:pt>
                <c:pt idx="357">
                  <c:v>31.006329485868523</c:v>
                </c:pt>
                <c:pt idx="358">
                  <c:v>28.129928082168966</c:v>
                </c:pt>
                <c:pt idx="359">
                  <c:v>25.055128426639289</c:v>
                </c:pt>
                <c:pt idx="360">
                  <c:v>22.236276324190797</c:v>
                </c:pt>
                <c:pt idx="361">
                  <c:v>20.488601041478496</c:v>
                </c:pt>
                <c:pt idx="362">
                  <c:v>23.980968003403234</c:v>
                </c:pt>
                <c:pt idx="363">
                  <c:v>20.133790989699417</c:v>
                </c:pt>
                <c:pt idx="364">
                  <c:v>27.615466890480253</c:v>
                </c:pt>
                <c:pt idx="365">
                  <c:v>21.740080081639778</c:v>
                </c:pt>
                <c:pt idx="366">
                  <c:v>21.272158138793483</c:v>
                </c:pt>
                <c:pt idx="367">
                  <c:v>25.178056633380464</c:v>
                </c:pt>
                <c:pt idx="368">
                  <c:v>24.637538717723348</c:v>
                </c:pt>
                <c:pt idx="369">
                  <c:v>28.565036213120649</c:v>
                </c:pt>
                <c:pt idx="370">
                  <c:v>25.163585085908235</c:v>
                </c:pt>
                <c:pt idx="371">
                  <c:v>28.327242177038617</c:v>
                </c:pt>
                <c:pt idx="372">
                  <c:v>24.898725219892814</c:v>
                </c:pt>
                <c:pt idx="373">
                  <c:v>28.000583100206057</c:v>
                </c:pt>
                <c:pt idx="374">
                  <c:v>32.912869267683085</c:v>
                </c:pt>
                <c:pt idx="375">
                  <c:v>31.054980481261605</c:v>
                </c:pt>
                <c:pt idx="376">
                  <c:v>30.970589903846189</c:v>
                </c:pt>
                <c:pt idx="377">
                  <c:v>29.354582777067904</c:v>
                </c:pt>
              </c:numCache>
            </c:numRef>
          </c:yVal>
          <c:smooth val="1"/>
        </c:ser>
        <c:ser>
          <c:idx val="3"/>
          <c:order val="3"/>
          <c:tx>
            <c:v>ΣΧ.10.2β</c:v>
          </c:tx>
          <c:spPr>
            <a:ln w="22225">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neo!$CC$582:$CC$619</c:f>
              <c:numCache>
                <c:formatCode>0.0</c:formatCode>
                <c:ptCount val="38"/>
                <c:pt idx="0">
                  <c:v>17.715049320589916</c:v>
                </c:pt>
                <c:pt idx="1">
                  <c:v>24.556646066821695</c:v>
                </c:pt>
                <c:pt idx="2">
                  <c:v>22.442672436946523</c:v>
                </c:pt>
                <c:pt idx="3">
                  <c:v>36.680369303261749</c:v>
                </c:pt>
                <c:pt idx="4">
                  <c:v>29.170580160490744</c:v>
                </c:pt>
                <c:pt idx="5">
                  <c:v>28.902832367234602</c:v>
                </c:pt>
                <c:pt idx="6">
                  <c:v>26.279695166939607</c:v>
                </c:pt>
                <c:pt idx="7">
                  <c:v>28.034867167365139</c:v>
                </c:pt>
                <c:pt idx="8">
                  <c:v>29.064195059976754</c:v>
                </c:pt>
                <c:pt idx="9">
                  <c:v>27.440409094882249</c:v>
                </c:pt>
                <c:pt idx="10">
                  <c:v>30.513019689551989</c:v>
                </c:pt>
                <c:pt idx="11">
                  <c:v>23.731261223116345</c:v>
                </c:pt>
                <c:pt idx="12">
                  <c:v>24.439611841220437</c:v>
                </c:pt>
                <c:pt idx="13">
                  <c:v>30.724859675931462</c:v>
                </c:pt>
                <c:pt idx="14">
                  <c:v>27.568280461806278</c:v>
                </c:pt>
                <c:pt idx="15">
                  <c:v>23.921147607522165</c:v>
                </c:pt>
                <c:pt idx="16">
                  <c:v>35.951144713548786</c:v>
                </c:pt>
                <c:pt idx="17">
                  <c:v>21.623573611517578</c:v>
                </c:pt>
                <c:pt idx="18">
                  <c:v>28.507147468015077</c:v>
                </c:pt>
                <c:pt idx="19">
                  <c:v>30.531396537471895</c:v>
                </c:pt>
                <c:pt idx="20">
                  <c:v>30.488552988631039</c:v>
                </c:pt>
                <c:pt idx="21">
                  <c:v>27.295753077192511</c:v>
                </c:pt>
                <c:pt idx="22">
                  <c:v>3.93347267184097</c:v>
                </c:pt>
                <c:pt idx="23">
                  <c:v>0.30833796939658292</c:v>
                </c:pt>
                <c:pt idx="24">
                  <c:v>7.5910228697742523</c:v>
                </c:pt>
                <c:pt idx="25">
                  <c:v>9.3490971760309396</c:v>
                </c:pt>
                <c:pt idx="26">
                  <c:v>25.518943201800138</c:v>
                </c:pt>
                <c:pt idx="27">
                  <c:v>8.455504580250615</c:v>
                </c:pt>
                <c:pt idx="28">
                  <c:v>6.3895841335049166</c:v>
                </c:pt>
                <c:pt idx="29">
                  <c:v>6.7932628038243541</c:v>
                </c:pt>
                <c:pt idx="30">
                  <c:v>19.675336379299498</c:v>
                </c:pt>
                <c:pt idx="31">
                  <c:v>18.721993128874374</c:v>
                </c:pt>
                <c:pt idx="32">
                  <c:v>11.388263948698075</c:v>
                </c:pt>
                <c:pt idx="33">
                  <c:v>11.30912955653484</c:v>
                </c:pt>
                <c:pt idx="34">
                  <c:v>25.461092288975568</c:v>
                </c:pt>
                <c:pt idx="35">
                  <c:v>33.170658506212199</c:v>
                </c:pt>
                <c:pt idx="36">
                  <c:v>32.07029188544454</c:v>
                </c:pt>
                <c:pt idx="37">
                  <c:v>46.863497075001455</c:v>
                </c:pt>
              </c:numCache>
            </c:numRef>
          </c:yVal>
          <c:smooth val="1"/>
        </c:ser>
        <c:ser>
          <c:idx val="4"/>
          <c:order val="4"/>
          <c:tx>
            <c:v>ΣΧ.10.2α-β-γ</c:v>
          </c:tx>
          <c:spPr>
            <a:ln w="15875">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neo!$CC$620:$CC$631</c:f>
              <c:numCache>
                <c:formatCode>0.0</c:formatCode>
                <c:ptCount val="12"/>
                <c:pt idx="0">
                  <c:v>32.197028326870459</c:v>
                </c:pt>
                <c:pt idx="1">
                  <c:v>31.176487910932135</c:v>
                </c:pt>
                <c:pt idx="2">
                  <c:v>37.962833375948179</c:v>
                </c:pt>
                <c:pt idx="3">
                  <c:v>11.184207831827894</c:v>
                </c:pt>
                <c:pt idx="4">
                  <c:v>26.746203714239591</c:v>
                </c:pt>
                <c:pt idx="5">
                  <c:v>33.003724641340106</c:v>
                </c:pt>
                <c:pt idx="6">
                  <c:v>30.248301191301934</c:v>
                </c:pt>
                <c:pt idx="7">
                  <c:v>33.304001396207497</c:v>
                </c:pt>
                <c:pt idx="8">
                  <c:v>32.669758192020112</c:v>
                </c:pt>
                <c:pt idx="9">
                  <c:v>29.268678645048389</c:v>
                </c:pt>
                <c:pt idx="10">
                  <c:v>42.974631913798767</c:v>
                </c:pt>
                <c:pt idx="11">
                  <c:v>52.362276070273737</c:v>
                </c:pt>
              </c:numCache>
            </c:numRef>
          </c:yVal>
          <c:smooth val="1"/>
        </c:ser>
        <c:ser>
          <c:idx val="5"/>
          <c:order val="5"/>
          <c:tx>
            <c:v>ΣΧ.10.2β-γ-10.3β-γ</c:v>
          </c:tx>
          <c:spPr>
            <a:ln w="19050">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neo!$CC$632:$CC$833</c:f>
              <c:numCache>
                <c:formatCode>0.0</c:formatCode>
                <c:ptCount val="201"/>
                <c:pt idx="0">
                  <c:v>75.541386244484727</c:v>
                </c:pt>
                <c:pt idx="1">
                  <c:v>36.270490183282355</c:v>
                </c:pt>
                <c:pt idx="2">
                  <c:v>32.954226238525401</c:v>
                </c:pt>
                <c:pt idx="3">
                  <c:v>32.487234561619935</c:v>
                </c:pt>
                <c:pt idx="4">
                  <c:v>29.222237759585237</c:v>
                </c:pt>
                <c:pt idx="5">
                  <c:v>26.925243759856379</c:v>
                </c:pt>
                <c:pt idx="6">
                  <c:v>27.848405927918794</c:v>
                </c:pt>
                <c:pt idx="7">
                  <c:v>26.189320110938546</c:v>
                </c:pt>
                <c:pt idx="8">
                  <c:v>26.893241912545761</c:v>
                </c:pt>
                <c:pt idx="9">
                  <c:v>48.227469808940995</c:v>
                </c:pt>
                <c:pt idx="10">
                  <c:v>43.578731932109882</c:v>
                </c:pt>
                <c:pt idx="11">
                  <c:v>42.869103906712056</c:v>
                </c:pt>
                <c:pt idx="12">
                  <c:v>23.273535005381778</c:v>
                </c:pt>
                <c:pt idx="13">
                  <c:v>41.169719524052283</c:v>
                </c:pt>
                <c:pt idx="14">
                  <c:v>34.656682930190748</c:v>
                </c:pt>
                <c:pt idx="15">
                  <c:v>30.400244752224125</c:v>
                </c:pt>
                <c:pt idx="16">
                  <c:v>43.939010308737686</c:v>
                </c:pt>
                <c:pt idx="17">
                  <c:v>38.593564808808651</c:v>
                </c:pt>
                <c:pt idx="18">
                  <c:v>38.239044236356996</c:v>
                </c:pt>
                <c:pt idx="19">
                  <c:v>40.62188469861362</c:v>
                </c:pt>
                <c:pt idx="20">
                  <c:v>48.247408512758696</c:v>
                </c:pt>
                <c:pt idx="21">
                  <c:v>24.786281315711527</c:v>
                </c:pt>
                <c:pt idx="22">
                  <c:v>55.645720502134402</c:v>
                </c:pt>
                <c:pt idx="23">
                  <c:v>56.932317719274593</c:v>
                </c:pt>
                <c:pt idx="24">
                  <c:v>60.41927063728928</c:v>
                </c:pt>
                <c:pt idx="25">
                  <c:v>71.309137473723681</c:v>
                </c:pt>
                <c:pt idx="26">
                  <c:v>38.906207046645889</c:v>
                </c:pt>
                <c:pt idx="27">
                  <c:v>15.020046173094226</c:v>
                </c:pt>
                <c:pt idx="28">
                  <c:v>47.199315765003384</c:v>
                </c:pt>
                <c:pt idx="29">
                  <c:v>32.882261184084179</c:v>
                </c:pt>
                <c:pt idx="30">
                  <c:v>37.503089668497246</c:v>
                </c:pt>
                <c:pt idx="31">
                  <c:v>37.222550636957919</c:v>
                </c:pt>
                <c:pt idx="32">
                  <c:v>36.75303322975514</c:v>
                </c:pt>
                <c:pt idx="33">
                  <c:v>55.451395641942256</c:v>
                </c:pt>
                <c:pt idx="34">
                  <c:v>53.719654427691232</c:v>
                </c:pt>
                <c:pt idx="35">
                  <c:v>18.072383722153948</c:v>
                </c:pt>
                <c:pt idx="36">
                  <c:v>22.591705245148045</c:v>
                </c:pt>
                <c:pt idx="37">
                  <c:v>42.996993491192256</c:v>
                </c:pt>
                <c:pt idx="38">
                  <c:v>29.102847917108782</c:v>
                </c:pt>
                <c:pt idx="39">
                  <c:v>11.016879921851942</c:v>
                </c:pt>
                <c:pt idx="40">
                  <c:v>36.194064103789316</c:v>
                </c:pt>
                <c:pt idx="41">
                  <c:v>37.620588345127658</c:v>
                </c:pt>
                <c:pt idx="42">
                  <c:v>41.85436511506515</c:v>
                </c:pt>
                <c:pt idx="43">
                  <c:v>38.414558424168497</c:v>
                </c:pt>
                <c:pt idx="44">
                  <c:v>40.092046404572415</c:v>
                </c:pt>
                <c:pt idx="45">
                  <c:v>35.847408447380282</c:v>
                </c:pt>
                <c:pt idx="46">
                  <c:v>29.778588950619831</c:v>
                </c:pt>
                <c:pt idx="47">
                  <c:v>45.026198644912128</c:v>
                </c:pt>
                <c:pt idx="48">
                  <c:v>37.671742874757626</c:v>
                </c:pt>
                <c:pt idx="49">
                  <c:v>39.548594977413622</c:v>
                </c:pt>
                <c:pt idx="50">
                  <c:v>43.880087112925494</c:v>
                </c:pt>
                <c:pt idx="51">
                  <c:v>44.731346679874413</c:v>
                </c:pt>
                <c:pt idx="52">
                  <c:v>38.628609640066081</c:v>
                </c:pt>
                <c:pt idx="53">
                  <c:v>40.327224988335054</c:v>
                </c:pt>
                <c:pt idx="54">
                  <c:v>37.946187687256064</c:v>
                </c:pt>
                <c:pt idx="55">
                  <c:v>35.602868819286876</c:v>
                </c:pt>
                <c:pt idx="56">
                  <c:v>43.154042082996838</c:v>
                </c:pt>
                <c:pt idx="57">
                  <c:v>51.138214483219578</c:v>
                </c:pt>
                <c:pt idx="58">
                  <c:v>44.329277258267666</c:v>
                </c:pt>
                <c:pt idx="59">
                  <c:v>43.945223538074508</c:v>
                </c:pt>
                <c:pt idx="60">
                  <c:v>42.254832755390623</c:v>
                </c:pt>
                <c:pt idx="61">
                  <c:v>39.983948680415288</c:v>
                </c:pt>
                <c:pt idx="62">
                  <c:v>39.127088697856436</c:v>
                </c:pt>
                <c:pt idx="63">
                  <c:v>30.433235296193441</c:v>
                </c:pt>
                <c:pt idx="64">
                  <c:v>58.168974264678042</c:v>
                </c:pt>
                <c:pt idx="65">
                  <c:v>38.765456222547641</c:v>
                </c:pt>
                <c:pt idx="66">
                  <c:v>42.413102530529514</c:v>
                </c:pt>
                <c:pt idx="67">
                  <c:v>47.441197418465677</c:v>
                </c:pt>
                <c:pt idx="68">
                  <c:v>44.030692926604807</c:v>
                </c:pt>
                <c:pt idx="69">
                  <c:v>38.069484328072811</c:v>
                </c:pt>
                <c:pt idx="70">
                  <c:v>39.027530990827493</c:v>
                </c:pt>
                <c:pt idx="71">
                  <c:v>32.640834631597677</c:v>
                </c:pt>
                <c:pt idx="72">
                  <c:v>34.774492008440703</c:v>
                </c:pt>
                <c:pt idx="73">
                  <c:v>48.977189450518509</c:v>
                </c:pt>
                <c:pt idx="74">
                  <c:v>53.852861900244271</c:v>
                </c:pt>
                <c:pt idx="75">
                  <c:v>63.402437245303972</c:v>
                </c:pt>
                <c:pt idx="76">
                  <c:v>37.52451974679375</c:v>
                </c:pt>
                <c:pt idx="77">
                  <c:v>52.978832706931726</c:v>
                </c:pt>
                <c:pt idx="78">
                  <c:v>62.49365548063885</c:v>
                </c:pt>
                <c:pt idx="79">
                  <c:v>38.549634753084412</c:v>
                </c:pt>
                <c:pt idx="80">
                  <c:v>40.129346485439903</c:v>
                </c:pt>
                <c:pt idx="81">
                  <c:v>47.904599673947196</c:v>
                </c:pt>
                <c:pt idx="82">
                  <c:v>48.31526271622176</c:v>
                </c:pt>
                <c:pt idx="83">
                  <c:v>59.732645825861077</c:v>
                </c:pt>
                <c:pt idx="84">
                  <c:v>58.104598134088704</c:v>
                </c:pt>
                <c:pt idx="85">
                  <c:v>41.534723068932351</c:v>
                </c:pt>
                <c:pt idx="86">
                  <c:v>72.513144507464943</c:v>
                </c:pt>
                <c:pt idx="87">
                  <c:v>12.348441933575547</c:v>
                </c:pt>
                <c:pt idx="88">
                  <c:v>80.387906050982863</c:v>
                </c:pt>
                <c:pt idx="89">
                  <c:v>71.071299161764202</c:v>
                </c:pt>
                <c:pt idx="90">
                  <c:v>57.20289139126745</c:v>
                </c:pt>
                <c:pt idx="91">
                  <c:v>49.946902942176592</c:v>
                </c:pt>
                <c:pt idx="92">
                  <c:v>43.984644442281272</c:v>
                </c:pt>
                <c:pt idx="93">
                  <c:v>40.337660141646232</c:v>
                </c:pt>
                <c:pt idx="94">
                  <c:v>39.780908174220471</c:v>
                </c:pt>
                <c:pt idx="95">
                  <c:v>40.444317878811198</c:v>
                </c:pt>
                <c:pt idx="96">
                  <c:v>33.809574283350301</c:v>
                </c:pt>
                <c:pt idx="97">
                  <c:v>33.403077093898929</c:v>
                </c:pt>
                <c:pt idx="98">
                  <c:v>27.786007113859711</c:v>
                </c:pt>
                <c:pt idx="99">
                  <c:v>54.632718821266728</c:v>
                </c:pt>
                <c:pt idx="100">
                  <c:v>25.445918781419564</c:v>
                </c:pt>
                <c:pt idx="101">
                  <c:v>55.902031037378997</c:v>
                </c:pt>
                <c:pt idx="102">
                  <c:v>27.924693389717323</c:v>
                </c:pt>
                <c:pt idx="103">
                  <c:v>17.737503414260253</c:v>
                </c:pt>
                <c:pt idx="104">
                  <c:v>27.9943360971521</c:v>
                </c:pt>
                <c:pt idx="105">
                  <c:v>34.100300254688349</c:v>
                </c:pt>
                <c:pt idx="106">
                  <c:v>39.998236016716888</c:v>
                </c:pt>
                <c:pt idx="107">
                  <c:v>60.490424710073064</c:v>
                </c:pt>
                <c:pt idx="108">
                  <c:v>49.57229967922536</c:v>
                </c:pt>
                <c:pt idx="109">
                  <c:v>48.715687602243243</c:v>
                </c:pt>
                <c:pt idx="110">
                  <c:v>47.281298515400351</c:v>
                </c:pt>
                <c:pt idx="111">
                  <c:v>15.921863773573174</c:v>
                </c:pt>
                <c:pt idx="112">
                  <c:v>41.584901743383554</c:v>
                </c:pt>
                <c:pt idx="113">
                  <c:v>51.135697419409922</c:v>
                </c:pt>
                <c:pt idx="114">
                  <c:v>49.035175163930575</c:v>
                </c:pt>
                <c:pt idx="115">
                  <c:v>57.702758279417033</c:v>
                </c:pt>
                <c:pt idx="116">
                  <c:v>50.660923849843591</c:v>
                </c:pt>
                <c:pt idx="117">
                  <c:v>55.76464386623605</c:v>
                </c:pt>
                <c:pt idx="118">
                  <c:v>37.980694948818702</c:v>
                </c:pt>
                <c:pt idx="119">
                  <c:v>35.895377722546357</c:v>
                </c:pt>
                <c:pt idx="120">
                  <c:v>31.152347351387935</c:v>
                </c:pt>
                <c:pt idx="121">
                  <c:v>23.54714697033819</c:v>
                </c:pt>
                <c:pt idx="122">
                  <c:v>56.144375498337844</c:v>
                </c:pt>
                <c:pt idx="123">
                  <c:v>53.054534434651288</c:v>
                </c:pt>
                <c:pt idx="124">
                  <c:v>67.335917156727859</c:v>
                </c:pt>
                <c:pt idx="125">
                  <c:v>61.658736569393255</c:v>
                </c:pt>
                <c:pt idx="126">
                  <c:v>46.824355657237675</c:v>
                </c:pt>
                <c:pt idx="127">
                  <c:v>38.906858097987026</c:v>
                </c:pt>
                <c:pt idx="128">
                  <c:v>29.093264354674208</c:v>
                </c:pt>
                <c:pt idx="129">
                  <c:v>30.503442364216561</c:v>
                </c:pt>
                <c:pt idx="130">
                  <c:v>50.47089913454942</c:v>
                </c:pt>
                <c:pt idx="131">
                  <c:v>29.114688494433565</c:v>
                </c:pt>
                <c:pt idx="132">
                  <c:v>41.529222632598461</c:v>
                </c:pt>
                <c:pt idx="133">
                  <c:v>51.157739871894471</c:v>
                </c:pt>
                <c:pt idx="134">
                  <c:v>52.370370084184358</c:v>
                </c:pt>
                <c:pt idx="135">
                  <c:v>54.423282605407771</c:v>
                </c:pt>
                <c:pt idx="136">
                  <c:v>66.852067052419997</c:v>
                </c:pt>
                <c:pt idx="137">
                  <c:v>40.745076101552677</c:v>
                </c:pt>
                <c:pt idx="138">
                  <c:v>36.796315316091921</c:v>
                </c:pt>
                <c:pt idx="139">
                  <c:v>37.516613351788955</c:v>
                </c:pt>
                <c:pt idx="140">
                  <c:v>38.716597464154319</c:v>
                </c:pt>
                <c:pt idx="141">
                  <c:v>54.312817598390254</c:v>
                </c:pt>
                <c:pt idx="142">
                  <c:v>50.373099087528054</c:v>
                </c:pt>
                <c:pt idx="143">
                  <c:v>46.897592148039614</c:v>
                </c:pt>
                <c:pt idx="144">
                  <c:v>49.400192011612667</c:v>
                </c:pt>
                <c:pt idx="145">
                  <c:v>44.91320486774741</c:v>
                </c:pt>
                <c:pt idx="146">
                  <c:v>49.306043934429205</c:v>
                </c:pt>
                <c:pt idx="147">
                  <c:v>47.261724847493461</c:v>
                </c:pt>
                <c:pt idx="148">
                  <c:v>39.019139769500974</c:v>
                </c:pt>
                <c:pt idx="149">
                  <c:v>38.729827680838525</c:v>
                </c:pt>
                <c:pt idx="150">
                  <c:v>38.425175058424969</c:v>
                </c:pt>
                <c:pt idx="151">
                  <c:v>52.60155052716334</c:v>
                </c:pt>
                <c:pt idx="152">
                  <c:v>76.880267539772717</c:v>
                </c:pt>
                <c:pt idx="153">
                  <c:v>99.008789647892257</c:v>
                </c:pt>
                <c:pt idx="154">
                  <c:v>72.409131889669496</c:v>
                </c:pt>
                <c:pt idx="155">
                  <c:v>50.086490085479333</c:v>
                </c:pt>
                <c:pt idx="156">
                  <c:v>19.93249742828058</c:v>
                </c:pt>
                <c:pt idx="157">
                  <c:v>30.107526270082417</c:v>
                </c:pt>
                <c:pt idx="158">
                  <c:v>26.520826352309939</c:v>
                </c:pt>
                <c:pt idx="159">
                  <c:v>10.63836315162002</c:v>
                </c:pt>
                <c:pt idx="160">
                  <c:v>31.802614224038205</c:v>
                </c:pt>
                <c:pt idx="161">
                  <c:v>35.67641112403328</c:v>
                </c:pt>
                <c:pt idx="162">
                  <c:v>32.129196810276675</c:v>
                </c:pt>
                <c:pt idx="163">
                  <c:v>17.978726865879029</c:v>
                </c:pt>
                <c:pt idx="164">
                  <c:v>21.509467298755812</c:v>
                </c:pt>
                <c:pt idx="165">
                  <c:v>28.025729601442571</c:v>
                </c:pt>
                <c:pt idx="166">
                  <c:v>25.914549759418232</c:v>
                </c:pt>
                <c:pt idx="167">
                  <c:v>29.81737752860943</c:v>
                </c:pt>
                <c:pt idx="168">
                  <c:v>41.988218477795641</c:v>
                </c:pt>
                <c:pt idx="169">
                  <c:v>52.652088655159325</c:v>
                </c:pt>
                <c:pt idx="170">
                  <c:v>29.547576797673809</c:v>
                </c:pt>
                <c:pt idx="171">
                  <c:v>28.223527746656856</c:v>
                </c:pt>
                <c:pt idx="172">
                  <c:v>35.278731616266256</c:v>
                </c:pt>
                <c:pt idx="173">
                  <c:v>40.682489356667574</c:v>
                </c:pt>
                <c:pt idx="174">
                  <c:v>53.433190841280847</c:v>
                </c:pt>
                <c:pt idx="175">
                  <c:v>50.442456055083667</c:v>
                </c:pt>
                <c:pt idx="176">
                  <c:v>44.157072716667443</c:v>
                </c:pt>
                <c:pt idx="177">
                  <c:v>37.910118218576798</c:v>
                </c:pt>
                <c:pt idx="178">
                  <c:v>46.094127150782768</c:v>
                </c:pt>
                <c:pt idx="179">
                  <c:v>48.460013925288763</c:v>
                </c:pt>
                <c:pt idx="180">
                  <c:v>36.235887379449657</c:v>
                </c:pt>
                <c:pt idx="181">
                  <c:v>33.772686878619673</c:v>
                </c:pt>
                <c:pt idx="182">
                  <c:v>30.267169820916806</c:v>
                </c:pt>
                <c:pt idx="183">
                  <c:v>36.50235253818645</c:v>
                </c:pt>
                <c:pt idx="184">
                  <c:v>39.182577861551806</c:v>
                </c:pt>
                <c:pt idx="185">
                  <c:v>45.497557478642442</c:v>
                </c:pt>
                <c:pt idx="186">
                  <c:v>49.506429591421835</c:v>
                </c:pt>
                <c:pt idx="187">
                  <c:v>38.846271772512623</c:v>
                </c:pt>
                <c:pt idx="188">
                  <c:v>13.736930327462463</c:v>
                </c:pt>
                <c:pt idx="189">
                  <c:v>44.450192213409217</c:v>
                </c:pt>
                <c:pt idx="190">
                  <c:v>37.163262618816098</c:v>
                </c:pt>
                <c:pt idx="191">
                  <c:v>34.415240735492858</c:v>
                </c:pt>
                <c:pt idx="192">
                  <c:v>24.498144248829789</c:v>
                </c:pt>
                <c:pt idx="193">
                  <c:v>45.051805772191457</c:v>
                </c:pt>
                <c:pt idx="194">
                  <c:v>45.69260516811427</c:v>
                </c:pt>
                <c:pt idx="195">
                  <c:v>36.763033692074593</c:v>
                </c:pt>
                <c:pt idx="196">
                  <c:v>49.023165971074263</c:v>
                </c:pt>
                <c:pt idx="197">
                  <c:v>41.035781114950332</c:v>
                </c:pt>
                <c:pt idx="198">
                  <c:v>38.823768812416766</c:v>
                </c:pt>
                <c:pt idx="199">
                  <c:v>50.587759429501631</c:v>
                </c:pt>
                <c:pt idx="200">
                  <c:v>39.205047283306349</c:v>
                </c:pt>
              </c:numCache>
            </c:numRef>
          </c:yVal>
          <c:smooth val="1"/>
        </c:ser>
        <c:ser>
          <c:idx val="6"/>
          <c:order val="6"/>
          <c:tx>
            <c:v>ΣΧ.9.2α-β-γ-10.3α-β-γ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neo!$CC$834:$CC$878</c:f>
              <c:numCache>
                <c:formatCode>0.0</c:formatCode>
                <c:ptCount val="45"/>
                <c:pt idx="0">
                  <c:v>46.186717093167907</c:v>
                </c:pt>
                <c:pt idx="1">
                  <c:v>36.240943107832791</c:v>
                </c:pt>
                <c:pt idx="2">
                  <c:v>50.03103913047994</c:v>
                </c:pt>
                <c:pt idx="3">
                  <c:v>54.779321250914094</c:v>
                </c:pt>
                <c:pt idx="4">
                  <c:v>41.962600499908227</c:v>
                </c:pt>
                <c:pt idx="5">
                  <c:v>30.006568475310345</c:v>
                </c:pt>
                <c:pt idx="6">
                  <c:v>34.357662544487816</c:v>
                </c:pt>
                <c:pt idx="7">
                  <c:v>41.761729792862837</c:v>
                </c:pt>
                <c:pt idx="8">
                  <c:v>33.570691018746807</c:v>
                </c:pt>
                <c:pt idx="9">
                  <c:v>32.706014620038353</c:v>
                </c:pt>
                <c:pt idx="10">
                  <c:v>35.372547215435659</c:v>
                </c:pt>
                <c:pt idx="11">
                  <c:v>55.86234504949519</c:v>
                </c:pt>
                <c:pt idx="12">
                  <c:v>74.634531685688046</c:v>
                </c:pt>
                <c:pt idx="13">
                  <c:v>23.139841341856535</c:v>
                </c:pt>
                <c:pt idx="14">
                  <c:v>47.271582460679795</c:v>
                </c:pt>
                <c:pt idx="15">
                  <c:v>41.043306960795704</c:v>
                </c:pt>
                <c:pt idx="16">
                  <c:v>20.892939445869008</c:v>
                </c:pt>
                <c:pt idx="17">
                  <c:v>20.20469828940568</c:v>
                </c:pt>
                <c:pt idx="18">
                  <c:v>40.963790102075919</c:v>
                </c:pt>
                <c:pt idx="19">
                  <c:v>34.147619440051031</c:v>
                </c:pt>
                <c:pt idx="20">
                  <c:v>3.8061227067466739</c:v>
                </c:pt>
                <c:pt idx="21">
                  <c:v>39.714888938099598</c:v>
                </c:pt>
                <c:pt idx="22">
                  <c:v>35.413956159549492</c:v>
                </c:pt>
                <c:pt idx="23">
                  <c:v>49.474235866354</c:v>
                </c:pt>
                <c:pt idx="24">
                  <c:v>56.907040360604164</c:v>
                </c:pt>
                <c:pt idx="25">
                  <c:v>58.671412725138765</c:v>
                </c:pt>
                <c:pt idx="26">
                  <c:v>44.8568735314905</c:v>
                </c:pt>
                <c:pt idx="27">
                  <c:v>34.003822246922198</c:v>
                </c:pt>
                <c:pt idx="28">
                  <c:v>42.923523451184231</c:v>
                </c:pt>
                <c:pt idx="29">
                  <c:v>50.067310877849664</c:v>
                </c:pt>
                <c:pt idx="30">
                  <c:v>21.007640122924151</c:v>
                </c:pt>
                <c:pt idx="31">
                  <c:v>28.353672898291389</c:v>
                </c:pt>
                <c:pt idx="32">
                  <c:v>24.340200094788312</c:v>
                </c:pt>
                <c:pt idx="33">
                  <c:v>22.11380982277943</c:v>
                </c:pt>
                <c:pt idx="34">
                  <c:v>19.267797229705213</c:v>
                </c:pt>
                <c:pt idx="35">
                  <c:v>31.733916542643989</c:v>
                </c:pt>
                <c:pt idx="36">
                  <c:v>41.605323897546747</c:v>
                </c:pt>
                <c:pt idx="37">
                  <c:v>41.247660477642491</c:v>
                </c:pt>
                <c:pt idx="38">
                  <c:v>38.369640106071181</c:v>
                </c:pt>
                <c:pt idx="39">
                  <c:v>32.360017330838652</c:v>
                </c:pt>
                <c:pt idx="40">
                  <c:v>27.827423658691316</c:v>
                </c:pt>
                <c:pt idx="41">
                  <c:v>23.973875770891837</c:v>
                </c:pt>
                <c:pt idx="42">
                  <c:v>45.868824664413147</c:v>
                </c:pt>
                <c:pt idx="43">
                  <c:v>39.220650678560645</c:v>
                </c:pt>
                <c:pt idx="44">
                  <c:v>32.853278813521761</c:v>
                </c:pt>
              </c:numCache>
            </c:numRef>
          </c:yVal>
          <c:smooth val="1"/>
        </c:ser>
        <c:ser>
          <c:idx val="7"/>
          <c:order val="7"/>
          <c:tx>
            <c:v>ΣΧ.9.2α-β-γ</c:v>
          </c:tx>
          <c:spPr>
            <a:ln w="22225">
              <a:solidFill>
                <a:srgbClr val="C0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neo!$CC$879:$CC$1007</c:f>
              <c:numCache>
                <c:formatCode>0.0</c:formatCode>
                <c:ptCount val="129"/>
                <c:pt idx="0">
                  <c:v>36.632651103227083</c:v>
                </c:pt>
                <c:pt idx="1">
                  <c:v>29.177779148968057</c:v>
                </c:pt>
                <c:pt idx="2">
                  <c:v>29.255853429259123</c:v>
                </c:pt>
                <c:pt idx="3">
                  <c:v>40.564952627792714</c:v>
                </c:pt>
                <c:pt idx="4">
                  <c:v>46.365192244227615</c:v>
                </c:pt>
                <c:pt idx="5">
                  <c:v>28.036919634747015</c:v>
                </c:pt>
                <c:pt idx="6">
                  <c:v>34.194144459744344</c:v>
                </c:pt>
                <c:pt idx="7">
                  <c:v>24.100815863637628</c:v>
                </c:pt>
                <c:pt idx="8">
                  <c:v>18.339523864511609</c:v>
                </c:pt>
                <c:pt idx="9">
                  <c:v>43.478615140098881</c:v>
                </c:pt>
                <c:pt idx="10">
                  <c:v>46.550674421439467</c:v>
                </c:pt>
                <c:pt idx="11">
                  <c:v>42.610404323749663</c:v>
                </c:pt>
                <c:pt idx="12">
                  <c:v>39.692406035216557</c:v>
                </c:pt>
                <c:pt idx="13">
                  <c:v>42.865118644345728</c:v>
                </c:pt>
                <c:pt idx="14">
                  <c:v>50.479943907736846</c:v>
                </c:pt>
                <c:pt idx="15">
                  <c:v>36.840295204120515</c:v>
                </c:pt>
                <c:pt idx="16">
                  <c:v>38.700563438574676</c:v>
                </c:pt>
                <c:pt idx="17">
                  <c:v>37.140727920143952</c:v>
                </c:pt>
                <c:pt idx="18">
                  <c:v>40.192666268709139</c:v>
                </c:pt>
                <c:pt idx="19">
                  <c:v>27.302650925256575</c:v>
                </c:pt>
                <c:pt idx="20">
                  <c:v>41.62485930531885</c:v>
                </c:pt>
                <c:pt idx="21">
                  <c:v>41.042424148614309</c:v>
                </c:pt>
                <c:pt idx="22">
                  <c:v>37.453990866539719</c:v>
                </c:pt>
                <c:pt idx="23">
                  <c:v>39.288147794999269</c:v>
                </c:pt>
                <c:pt idx="24">
                  <c:v>41.882538220586341</c:v>
                </c:pt>
                <c:pt idx="25">
                  <c:v>40.189814662048065</c:v>
                </c:pt>
                <c:pt idx="26">
                  <c:v>32.101716803687154</c:v>
                </c:pt>
                <c:pt idx="27">
                  <c:v>27.307885545413402</c:v>
                </c:pt>
                <c:pt idx="28">
                  <c:v>25.291772430697552</c:v>
                </c:pt>
                <c:pt idx="29">
                  <c:v>45.152352773660098</c:v>
                </c:pt>
                <c:pt idx="30">
                  <c:v>24.993748788616383</c:v>
                </c:pt>
                <c:pt idx="31">
                  <c:v>20.783005268480952</c:v>
                </c:pt>
                <c:pt idx="32">
                  <c:v>39.361970373065269</c:v>
                </c:pt>
                <c:pt idx="33">
                  <c:v>34.907826820959912</c:v>
                </c:pt>
                <c:pt idx="34">
                  <c:v>31.536242315317011</c:v>
                </c:pt>
                <c:pt idx="35">
                  <c:v>32.132075543295755</c:v>
                </c:pt>
                <c:pt idx="36">
                  <c:v>29.474087614043825</c:v>
                </c:pt>
                <c:pt idx="37">
                  <c:v>26.652121912942558</c:v>
                </c:pt>
                <c:pt idx="38">
                  <c:v>42.046736549067724</c:v>
                </c:pt>
                <c:pt idx="39">
                  <c:v>37.127856031138755</c:v>
                </c:pt>
                <c:pt idx="40">
                  <c:v>47.442210211015862</c:v>
                </c:pt>
                <c:pt idx="41">
                  <c:v>28.295645957741318</c:v>
                </c:pt>
                <c:pt idx="42">
                  <c:v>42.658682276037368</c:v>
                </c:pt>
                <c:pt idx="43">
                  <c:v>28.204086758769662</c:v>
                </c:pt>
                <c:pt idx="44">
                  <c:v>41.06126654332305</c:v>
                </c:pt>
                <c:pt idx="45">
                  <c:v>45.589375293534815</c:v>
                </c:pt>
                <c:pt idx="46">
                  <c:v>46.749634343160714</c:v>
                </c:pt>
                <c:pt idx="47">
                  <c:v>30.24912751119119</c:v>
                </c:pt>
                <c:pt idx="48">
                  <c:v>25.997777520628695</c:v>
                </c:pt>
                <c:pt idx="49">
                  <c:v>42.746664362463889</c:v>
                </c:pt>
                <c:pt idx="50">
                  <c:v>31.727025395721455</c:v>
                </c:pt>
                <c:pt idx="51">
                  <c:v>36.919269869144358</c:v>
                </c:pt>
                <c:pt idx="52">
                  <c:v>10.835929443709654</c:v>
                </c:pt>
                <c:pt idx="53">
                  <c:v>24.450401547540192</c:v>
                </c:pt>
                <c:pt idx="54">
                  <c:v>33.583581206797305</c:v>
                </c:pt>
                <c:pt idx="55">
                  <c:v>23.032406430237824</c:v>
                </c:pt>
                <c:pt idx="56">
                  <c:v>36.926062470643267</c:v>
                </c:pt>
                <c:pt idx="57">
                  <c:v>32.192407636617091</c:v>
                </c:pt>
                <c:pt idx="58">
                  <c:v>43.967935216347286</c:v>
                </c:pt>
                <c:pt idx="59">
                  <c:v>34.680543249053088</c:v>
                </c:pt>
                <c:pt idx="60">
                  <c:v>34.21012963421677</c:v>
                </c:pt>
                <c:pt idx="61">
                  <c:v>37.717883736755034</c:v>
                </c:pt>
                <c:pt idx="62">
                  <c:v>39.273039465163436</c:v>
                </c:pt>
                <c:pt idx="63">
                  <c:v>48.524968250176101</c:v>
                </c:pt>
                <c:pt idx="64">
                  <c:v>55.263261153961963</c:v>
                </c:pt>
                <c:pt idx="65">
                  <c:v>39.792910306537372</c:v>
                </c:pt>
                <c:pt idx="66">
                  <c:v>27.778873064316148</c:v>
                </c:pt>
                <c:pt idx="67">
                  <c:v>49.786433628698575</c:v>
                </c:pt>
                <c:pt idx="68">
                  <c:v>43.150981505647536</c:v>
                </c:pt>
                <c:pt idx="69">
                  <c:v>42.719394065444632</c:v>
                </c:pt>
                <c:pt idx="70">
                  <c:v>38.594484360661184</c:v>
                </c:pt>
                <c:pt idx="71">
                  <c:v>31.366660448864323</c:v>
                </c:pt>
                <c:pt idx="72">
                  <c:v>35.733477964876414</c:v>
                </c:pt>
                <c:pt idx="73">
                  <c:v>44.616468199415337</c:v>
                </c:pt>
                <c:pt idx="74">
                  <c:v>43.62372273258638</c:v>
                </c:pt>
                <c:pt idx="75">
                  <c:v>45.369353934049428</c:v>
                </c:pt>
                <c:pt idx="76">
                  <c:v>52.211296358676741</c:v>
                </c:pt>
                <c:pt idx="77">
                  <c:v>52.325117152191439</c:v>
                </c:pt>
                <c:pt idx="78">
                  <c:v>41.810533805869476</c:v>
                </c:pt>
                <c:pt idx="79">
                  <c:v>35.26080466051377</c:v>
                </c:pt>
                <c:pt idx="80">
                  <c:v>31.432530938359321</c:v>
                </c:pt>
                <c:pt idx="81">
                  <c:v>33.564291267171662</c:v>
                </c:pt>
                <c:pt idx="82">
                  <c:v>30.38014286178765</c:v>
                </c:pt>
                <c:pt idx="83">
                  <c:v>70.315168112448504</c:v>
                </c:pt>
                <c:pt idx="84">
                  <c:v>50.54022566088419</c:v>
                </c:pt>
                <c:pt idx="85">
                  <c:v>62.127697761498858</c:v>
                </c:pt>
                <c:pt idx="86">
                  <c:v>66.139282534153025</c:v>
                </c:pt>
                <c:pt idx="87">
                  <c:v>50.664019411668626</c:v>
                </c:pt>
                <c:pt idx="88">
                  <c:v>29.353514686906532</c:v>
                </c:pt>
                <c:pt idx="89">
                  <c:v>29.780445170376645</c:v>
                </c:pt>
                <c:pt idx="90">
                  <c:v>23.284411074098781</c:v>
                </c:pt>
                <c:pt idx="91">
                  <c:v>39.011591067572851</c:v>
                </c:pt>
                <c:pt idx="92">
                  <c:v>49.729264886077218</c:v>
                </c:pt>
                <c:pt idx="93">
                  <c:v>55.664859572454901</c:v>
                </c:pt>
                <c:pt idx="94">
                  <c:v>68.710530605396059</c:v>
                </c:pt>
                <c:pt idx="95">
                  <c:v>45.874762052916026</c:v>
                </c:pt>
                <c:pt idx="96">
                  <c:v>58.461080864204298</c:v>
                </c:pt>
                <c:pt idx="97">
                  <c:v>42.99927791017948</c:v>
                </c:pt>
                <c:pt idx="98">
                  <c:v>34.632192535814831</c:v>
                </c:pt>
                <c:pt idx="99">
                  <c:v>49.756974661056873</c:v>
                </c:pt>
                <c:pt idx="100">
                  <c:v>60.910790920238526</c:v>
                </c:pt>
                <c:pt idx="101">
                  <c:v>74.519769603481251</c:v>
                </c:pt>
                <c:pt idx="102">
                  <c:v>70.943708681770872</c:v>
                </c:pt>
                <c:pt idx="103">
                  <c:v>73.006177808377075</c:v>
                </c:pt>
                <c:pt idx="104">
                  <c:v>46.996484425638904</c:v>
                </c:pt>
                <c:pt idx="105">
                  <c:v>46.445472221911075</c:v>
                </c:pt>
                <c:pt idx="106">
                  <c:v>40.223800488303034</c:v>
                </c:pt>
                <c:pt idx="107">
                  <c:v>35.638171990694914</c:v>
                </c:pt>
                <c:pt idx="108">
                  <c:v>37.115001243399739</c:v>
                </c:pt>
                <c:pt idx="109">
                  <c:v>57.226888209188012</c:v>
                </c:pt>
                <c:pt idx="110">
                  <c:v>40.181316583356562</c:v>
                </c:pt>
                <c:pt idx="111">
                  <c:v>44.104907226240663</c:v>
                </c:pt>
                <c:pt idx="112">
                  <c:v>42.854729854946036</c:v>
                </c:pt>
                <c:pt idx="113">
                  <c:v>36.357813284203637</c:v>
                </c:pt>
                <c:pt idx="114">
                  <c:v>42.601525102385672</c:v>
                </c:pt>
                <c:pt idx="115">
                  <c:v>38.589416561638544</c:v>
                </c:pt>
                <c:pt idx="116">
                  <c:v>20.21380692092837</c:v>
                </c:pt>
                <c:pt idx="117">
                  <c:v>50.149923913433952</c:v>
                </c:pt>
                <c:pt idx="118">
                  <c:v>36.238057449293393</c:v>
                </c:pt>
                <c:pt idx="119">
                  <c:v>38.464703811424243</c:v>
                </c:pt>
                <c:pt idx="120">
                  <c:v>44.771048234474492</c:v>
                </c:pt>
                <c:pt idx="121">
                  <c:v>50.351324227841722</c:v>
                </c:pt>
                <c:pt idx="122">
                  <c:v>54.979463656411355</c:v>
                </c:pt>
                <c:pt idx="123">
                  <c:v>56.488143234691641</c:v>
                </c:pt>
                <c:pt idx="124">
                  <c:v>71.99449159967341</c:v>
                </c:pt>
                <c:pt idx="125">
                  <c:v>74.066972422921907</c:v>
                </c:pt>
                <c:pt idx="126">
                  <c:v>57.103934261345437</c:v>
                </c:pt>
                <c:pt idx="127">
                  <c:v>58.538270469981903</c:v>
                </c:pt>
                <c:pt idx="128">
                  <c:v>42.078624658232449</c:v>
                </c:pt>
              </c:numCache>
            </c:numRef>
          </c:yVal>
          <c:smooth val="1"/>
        </c:ser>
        <c:dLbls>
          <c:showLegendKey val="0"/>
          <c:showVal val="0"/>
          <c:showCatName val="0"/>
          <c:showSerName val="0"/>
          <c:showPercent val="0"/>
          <c:showBubbleSize val="0"/>
        </c:dLbls>
        <c:axId val="289796208"/>
        <c:axId val="344412144"/>
      </c:scatterChart>
      <c:valAx>
        <c:axId val="289796208"/>
        <c:scaling>
          <c:orientation val="minMax"/>
          <c:max val="15100"/>
          <c:min val="13300"/>
        </c:scaling>
        <c:delete val="0"/>
        <c:axPos val="b"/>
        <c:majorGridlines>
          <c:spPr>
            <a:ln w="15875">
              <a:solidFill>
                <a:schemeClr val="tx1"/>
              </a:solidFill>
              <a:prstDash val="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a:latin typeface="Arial" pitchFamily="34" charset="0"/>
                    <a:cs typeface="Arial" pitchFamily="34" charset="0"/>
                  </a:rPr>
                  <a:t>m)</a:t>
                </a:r>
                <a:endParaRPr lang="el-GR" sz="1600" dirty="0">
                  <a:latin typeface="Arial" pitchFamily="34" charset="0"/>
                  <a:cs typeface="Arial" pitchFamily="34" charset="0"/>
                </a:endParaRPr>
              </a:p>
            </c:rich>
          </c:tx>
          <c:layout>
            <c:manualLayout>
              <c:xMode val="edge"/>
              <c:yMode val="edge"/>
              <c:x val="0.37821629564255432"/>
              <c:y val="0.94353865811333548"/>
            </c:manualLayout>
          </c:layout>
          <c:overlay val="0"/>
        </c:title>
        <c:numFmt formatCode="0" sourceLinked="1"/>
        <c:majorTickMark val="out"/>
        <c:minorTickMark val="none"/>
        <c:tickLblPos val="nextTo"/>
        <c:crossAx val="344412144"/>
        <c:crosses val="autoZero"/>
        <c:crossBetween val="midCat"/>
      </c:valAx>
      <c:valAx>
        <c:axId val="344412144"/>
        <c:scaling>
          <c:orientation val="minMax"/>
          <c:min val="0"/>
        </c:scaling>
        <c:delete val="0"/>
        <c:axPos val="l"/>
        <c:majorGridlines>
          <c:spPr>
            <a:ln w="15875">
              <a:solidFill>
                <a:schemeClr val="tx1"/>
              </a:solidFill>
              <a:prstDash val="dash"/>
            </a:ln>
          </c:spPr>
        </c:majorGridlines>
        <c:title>
          <c:tx>
            <c:rich>
              <a:bodyPr rot="-5400000" vert="horz"/>
              <a:lstStyle/>
              <a:p>
                <a:pPr>
                  <a:defRPr/>
                </a:pPr>
                <a:r>
                  <a:rPr lang="el-GR" sz="1600" dirty="0" smtClean="0">
                    <a:latin typeface="Arial" pitchFamily="34" charset="0"/>
                    <a:cs typeface="Arial" pitchFamily="34" charset="0"/>
                  </a:rPr>
                  <a:t>Ειδική ενέργεια (</a:t>
                </a:r>
                <a:r>
                  <a:rPr lang="en-US" sz="1600" dirty="0" smtClean="0">
                    <a:latin typeface="Arial" pitchFamily="34" charset="0"/>
                    <a:cs typeface="Arial" pitchFamily="34" charset="0"/>
                  </a:rPr>
                  <a:t>MJ/m3</a:t>
                </a:r>
                <a:r>
                  <a:rPr lang="el-GR" sz="1600" dirty="0" smtClean="0">
                    <a:latin typeface="Arial" pitchFamily="34" charset="0"/>
                    <a:cs typeface="Arial" pitchFamily="34" charset="0"/>
                  </a:rPr>
                  <a:t>)</a:t>
                </a:r>
                <a:endParaRPr lang="en-US" sz="1600" dirty="0">
                  <a:latin typeface="Arial" pitchFamily="34" charset="0"/>
                  <a:cs typeface="Arial" pitchFamily="34" charset="0"/>
                </a:endParaRPr>
              </a:p>
            </c:rich>
          </c:tx>
          <c:overlay val="0"/>
        </c:title>
        <c:numFmt formatCode="0.0" sourceLinked="1"/>
        <c:majorTickMark val="out"/>
        <c:minorTickMark val="none"/>
        <c:tickLblPos val="nextTo"/>
        <c:crossAx val="289796208"/>
        <c:crosses val="autoZero"/>
        <c:crossBetween val="midCat"/>
      </c:valAx>
      <c:spPr>
        <a:ln>
          <a:solidFill>
            <a:schemeClr val="tx1"/>
          </a:solidFill>
        </a:ln>
      </c:spPr>
    </c:plotArea>
    <c:plotVisOnly val="1"/>
    <c:dispBlanksAs val="gap"/>
    <c:showDLblsOverMax val="0"/>
  </c:chart>
  <c:spPr>
    <a:solidFill>
      <a:schemeClr val="lt1"/>
    </a:solidFill>
    <a:ln w="25400" cap="flat" cmpd="sng" algn="ctr">
      <a:no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l-G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600" dirty="0"/>
              <a:t>CC</a:t>
            </a:r>
            <a:r>
              <a:rPr lang="el-GR" sz="1600" dirty="0"/>
              <a:t> ανά σχηματισμό</a:t>
            </a:r>
          </a:p>
        </c:rich>
      </c:tx>
      <c:layout>
        <c:manualLayout>
          <c:xMode val="edge"/>
          <c:yMode val="edge"/>
          <c:x val="0.32582934576260281"/>
          <c:y val="0"/>
        </c:manualLayout>
      </c:layout>
      <c:overlay val="1"/>
    </c:title>
    <c:autoTitleDeleted val="0"/>
    <c:plotArea>
      <c:layout>
        <c:manualLayout>
          <c:layoutTarget val="inner"/>
          <c:xMode val="edge"/>
          <c:yMode val="edge"/>
          <c:x val="0.11799685284523323"/>
          <c:y val="0.10485920043507373"/>
          <c:w val="0.82648072559231323"/>
          <c:h val="0.74684410735327222"/>
        </c:manualLayout>
      </c:layout>
      <c:scatterChart>
        <c:scatterStyle val="smoothMarker"/>
        <c:varyColors val="0"/>
        <c:ser>
          <c:idx val="0"/>
          <c:order val="0"/>
          <c:tx>
            <c:v>ΣΧ. 6.2-6.5-8.1-8.2</c:v>
          </c:tx>
          <c:spPr>
            <a:ln w="15875">
              <a:solidFill>
                <a:schemeClr val="accent6">
                  <a:lumMod val="75000"/>
                </a:schemeClr>
              </a:solidFill>
              <a:prstDash val="sysDash"/>
            </a:ln>
          </c:spPr>
          <c:marker>
            <c:symbol val="none"/>
          </c:marker>
          <c:xVal>
            <c:numRef>
              <c:f>neo!$BR$4:$BR$64</c:f>
              <c:numCache>
                <c:formatCode>0</c:formatCode>
                <c:ptCount val="61"/>
                <c:pt idx="0">
                  <c:v>15048.375</c:v>
                </c:pt>
                <c:pt idx="1">
                  <c:v>15046.87</c:v>
                </c:pt>
                <c:pt idx="2">
                  <c:v>15045.37</c:v>
                </c:pt>
                <c:pt idx="3">
                  <c:v>15043.896000000001</c:v>
                </c:pt>
                <c:pt idx="4">
                  <c:v>15040.884</c:v>
                </c:pt>
                <c:pt idx="5">
                  <c:v>15039.38</c:v>
                </c:pt>
                <c:pt idx="6">
                  <c:v>15037.895</c:v>
                </c:pt>
                <c:pt idx="7">
                  <c:v>15036.374</c:v>
                </c:pt>
                <c:pt idx="8">
                  <c:v>15034.887000000001</c:v>
                </c:pt>
                <c:pt idx="9">
                  <c:v>15033.392</c:v>
                </c:pt>
                <c:pt idx="10">
                  <c:v>15031.893</c:v>
                </c:pt>
                <c:pt idx="11">
                  <c:v>15030.37</c:v>
                </c:pt>
                <c:pt idx="12">
                  <c:v>15028.870999999999</c:v>
                </c:pt>
                <c:pt idx="13">
                  <c:v>15027.373</c:v>
                </c:pt>
                <c:pt idx="14">
                  <c:v>15025.878000000001</c:v>
                </c:pt>
                <c:pt idx="15">
                  <c:v>15024.392</c:v>
                </c:pt>
                <c:pt idx="16">
                  <c:v>15022.880999999999</c:v>
                </c:pt>
                <c:pt idx="17">
                  <c:v>15021.392</c:v>
                </c:pt>
                <c:pt idx="18">
                  <c:v>15019.883</c:v>
                </c:pt>
                <c:pt idx="19">
                  <c:v>15018.394</c:v>
                </c:pt>
                <c:pt idx="20">
                  <c:v>15016.895</c:v>
                </c:pt>
                <c:pt idx="21">
                  <c:v>15015.378000000001</c:v>
                </c:pt>
                <c:pt idx="22">
                  <c:v>15013.886</c:v>
                </c:pt>
                <c:pt idx="23">
                  <c:v>15010.893</c:v>
                </c:pt>
                <c:pt idx="24">
                  <c:v>15009.382</c:v>
                </c:pt>
                <c:pt idx="25">
                  <c:v>15007.885</c:v>
                </c:pt>
                <c:pt idx="26">
                  <c:v>15006.396000000001</c:v>
                </c:pt>
                <c:pt idx="27">
                  <c:v>15004.886</c:v>
                </c:pt>
                <c:pt idx="28">
                  <c:v>15003.392</c:v>
                </c:pt>
                <c:pt idx="29">
                  <c:v>15001.904</c:v>
                </c:pt>
                <c:pt idx="30">
                  <c:v>15000.401</c:v>
                </c:pt>
                <c:pt idx="31">
                  <c:v>14998.886</c:v>
                </c:pt>
                <c:pt idx="32">
                  <c:v>14997.397000000001</c:v>
                </c:pt>
                <c:pt idx="33">
                  <c:v>14995.879000000001</c:v>
                </c:pt>
                <c:pt idx="34">
                  <c:v>14994.41</c:v>
                </c:pt>
                <c:pt idx="35">
                  <c:v>14989.870999999999</c:v>
                </c:pt>
                <c:pt idx="36">
                  <c:v>14988.375</c:v>
                </c:pt>
                <c:pt idx="37">
                  <c:v>14986.905000000001</c:v>
                </c:pt>
                <c:pt idx="38">
                  <c:v>14985.398999999999</c:v>
                </c:pt>
                <c:pt idx="39">
                  <c:v>14983.877</c:v>
                </c:pt>
                <c:pt idx="40">
                  <c:v>14982.386</c:v>
                </c:pt>
                <c:pt idx="41">
                  <c:v>14980.891</c:v>
                </c:pt>
                <c:pt idx="42">
                  <c:v>14979.39</c:v>
                </c:pt>
                <c:pt idx="43">
                  <c:v>14977.887000000001</c:v>
                </c:pt>
                <c:pt idx="44">
                  <c:v>14976.392</c:v>
                </c:pt>
                <c:pt idx="45">
                  <c:v>14974.875</c:v>
                </c:pt>
                <c:pt idx="46">
                  <c:v>14973.376</c:v>
                </c:pt>
                <c:pt idx="47">
                  <c:v>14971.877</c:v>
                </c:pt>
                <c:pt idx="48">
                  <c:v>14970.41</c:v>
                </c:pt>
                <c:pt idx="49">
                  <c:v>14968.923000000001</c:v>
                </c:pt>
                <c:pt idx="50">
                  <c:v>14967.406000000001</c:v>
                </c:pt>
                <c:pt idx="51">
                  <c:v>14965.907999999999</c:v>
                </c:pt>
                <c:pt idx="52">
                  <c:v>14964.39</c:v>
                </c:pt>
                <c:pt idx="53">
                  <c:v>14961.39</c:v>
                </c:pt>
                <c:pt idx="54">
                  <c:v>14959.94</c:v>
                </c:pt>
                <c:pt idx="55">
                  <c:v>14958.388999999999</c:v>
                </c:pt>
                <c:pt idx="56">
                  <c:v>14956.924000000001</c:v>
                </c:pt>
                <c:pt idx="57">
                  <c:v>14955.403</c:v>
                </c:pt>
                <c:pt idx="58">
                  <c:v>14953.883</c:v>
                </c:pt>
                <c:pt idx="59">
                  <c:v>14952.388999999999</c:v>
                </c:pt>
                <c:pt idx="60">
                  <c:v>14950.895</c:v>
                </c:pt>
              </c:numCache>
            </c:numRef>
          </c:xVal>
          <c:yVal>
            <c:numRef>
              <c:f>neo!$CD$4:$CD$64</c:f>
              <c:numCache>
                <c:formatCode>General</c:formatCode>
                <c:ptCount val="61"/>
                <c:pt idx="0">
                  <c:v>0.16345405545114258</c:v>
                </c:pt>
                <c:pt idx="1">
                  <c:v>0.14876152978766768</c:v>
                </c:pt>
                <c:pt idx="2">
                  <c:v>0.16407923975735131</c:v>
                </c:pt>
                <c:pt idx="3">
                  <c:v>0.14558789283909251</c:v>
                </c:pt>
                <c:pt idx="4">
                  <c:v>0.15538355405963564</c:v>
                </c:pt>
                <c:pt idx="5">
                  <c:v>0.16943620908266832</c:v>
                </c:pt>
                <c:pt idx="6">
                  <c:v>0.18171458840735294</c:v>
                </c:pt>
                <c:pt idx="7">
                  <c:v>0.16372920553814035</c:v>
                </c:pt>
                <c:pt idx="8">
                  <c:v>0.15527821597569422</c:v>
                </c:pt>
                <c:pt idx="9">
                  <c:v>0.17293039619151965</c:v>
                </c:pt>
                <c:pt idx="10">
                  <c:v>0.12895977951330168</c:v>
                </c:pt>
                <c:pt idx="11">
                  <c:v>0.15583408290971978</c:v>
                </c:pt>
                <c:pt idx="12">
                  <c:v>0.19436740346319747</c:v>
                </c:pt>
                <c:pt idx="13">
                  <c:v>0.20063932264017445</c:v>
                </c:pt>
                <c:pt idx="14">
                  <c:v>0.17968424684007556</c:v>
                </c:pt>
                <c:pt idx="15">
                  <c:v>5.5919491492457181E-2</c:v>
                </c:pt>
                <c:pt idx="16">
                  <c:v>0.15120870554496643</c:v>
                </c:pt>
                <c:pt idx="17">
                  <c:v>0.14130882737187253</c:v>
                </c:pt>
                <c:pt idx="18">
                  <c:v>0.14973205834920184</c:v>
                </c:pt>
                <c:pt idx="19">
                  <c:v>0.134692204410474</c:v>
                </c:pt>
                <c:pt idx="20">
                  <c:v>0.15110273156992071</c:v>
                </c:pt>
                <c:pt idx="21">
                  <c:v>0.15063130438372993</c:v>
                </c:pt>
                <c:pt idx="22">
                  <c:v>0.13577542873462073</c:v>
                </c:pt>
                <c:pt idx="23">
                  <c:v>0.10683917547092774</c:v>
                </c:pt>
                <c:pt idx="24">
                  <c:v>0.15690689371970024</c:v>
                </c:pt>
                <c:pt idx="25">
                  <c:v>0.11413844002184115</c:v>
                </c:pt>
                <c:pt idx="26">
                  <c:v>8.5010491314754119E-2</c:v>
                </c:pt>
                <c:pt idx="27">
                  <c:v>8.0385351227847096E-2</c:v>
                </c:pt>
                <c:pt idx="28">
                  <c:v>0.13779496992830445</c:v>
                </c:pt>
                <c:pt idx="29">
                  <c:v>0.11415296733421383</c:v>
                </c:pt>
                <c:pt idx="30">
                  <c:v>6.3602932812794818E-2</c:v>
                </c:pt>
                <c:pt idx="31">
                  <c:v>0.13247937642329488</c:v>
                </c:pt>
                <c:pt idx="32">
                  <c:v>0.12716615014468052</c:v>
                </c:pt>
                <c:pt idx="33">
                  <c:v>0.13843747101129567</c:v>
                </c:pt>
                <c:pt idx="34">
                  <c:v>0.20080305939535772</c:v>
                </c:pt>
                <c:pt idx="35">
                  <c:v>6.5198160541769287E-2</c:v>
                </c:pt>
                <c:pt idx="36">
                  <c:v>0.12709168547494776</c:v>
                </c:pt>
                <c:pt idx="37">
                  <c:v>0.13336502391649116</c:v>
                </c:pt>
                <c:pt idx="38">
                  <c:v>0.14639858108233261</c:v>
                </c:pt>
                <c:pt idx="39">
                  <c:v>0.1340079513222899</c:v>
                </c:pt>
                <c:pt idx="40">
                  <c:v>7.9540298100188464E-2</c:v>
                </c:pt>
                <c:pt idx="41">
                  <c:v>8.8343548049827039E-2</c:v>
                </c:pt>
                <c:pt idx="42">
                  <c:v>0.13216937062120906</c:v>
                </c:pt>
                <c:pt idx="43">
                  <c:v>0.12208731274745453</c:v>
                </c:pt>
                <c:pt idx="44">
                  <c:v>0.10859732705076122</c:v>
                </c:pt>
                <c:pt idx="45">
                  <c:v>0.10199838106068154</c:v>
                </c:pt>
                <c:pt idx="46">
                  <c:v>0.13587523415760905</c:v>
                </c:pt>
                <c:pt idx="47">
                  <c:v>0.111633894756744</c:v>
                </c:pt>
                <c:pt idx="48">
                  <c:v>0.16447195326839778</c:v>
                </c:pt>
                <c:pt idx="49">
                  <c:v>2.6371328808575172E-2</c:v>
                </c:pt>
                <c:pt idx="50">
                  <c:v>0.15918245953388141</c:v>
                </c:pt>
                <c:pt idx="51">
                  <c:v>0.12336409527105982</c:v>
                </c:pt>
                <c:pt idx="52">
                  <c:v>0.10904734834448918</c:v>
                </c:pt>
                <c:pt idx="53">
                  <c:v>7.7636501668191124E-2</c:v>
                </c:pt>
                <c:pt idx="54">
                  <c:v>8.4312701641728494E-2</c:v>
                </c:pt>
                <c:pt idx="55">
                  <c:v>9.3468113004627471E-2</c:v>
                </c:pt>
                <c:pt idx="56">
                  <c:v>0.10164540142020896</c:v>
                </c:pt>
                <c:pt idx="57">
                  <c:v>9.6028284881056178E-2</c:v>
                </c:pt>
                <c:pt idx="58">
                  <c:v>0.12947602812625955</c:v>
                </c:pt>
                <c:pt idx="59">
                  <c:v>0.10959962839680568</c:v>
                </c:pt>
                <c:pt idx="60">
                  <c:v>0.11031691994999082</c:v>
                </c:pt>
              </c:numCache>
            </c:numRef>
          </c:yVal>
          <c:smooth val="1"/>
        </c:ser>
        <c:ser>
          <c:idx val="1"/>
          <c:order val="1"/>
          <c:tx>
            <c:v>ΣΧ. 10.2β</c:v>
          </c:tx>
          <c:spPr>
            <a:ln w="19050">
              <a:solidFill>
                <a:srgbClr val="0070C0"/>
              </a:solidFill>
            </a:ln>
          </c:spPr>
          <c:marker>
            <c:symbol val="none"/>
          </c:marker>
          <c:xVal>
            <c:numRef>
              <c:f>neo!$BR$65:$BR$203</c:f>
              <c:numCache>
                <c:formatCode>0</c:formatCode>
                <c:ptCount val="139"/>
                <c:pt idx="0">
                  <c:v>14949.386</c:v>
                </c:pt>
                <c:pt idx="1">
                  <c:v>14947.884</c:v>
                </c:pt>
                <c:pt idx="2">
                  <c:v>14946.427</c:v>
                </c:pt>
                <c:pt idx="3">
                  <c:v>14944.907999999999</c:v>
                </c:pt>
                <c:pt idx="4">
                  <c:v>14943.39</c:v>
                </c:pt>
                <c:pt idx="5">
                  <c:v>14940.39</c:v>
                </c:pt>
                <c:pt idx="6">
                  <c:v>14938.898999999999</c:v>
                </c:pt>
                <c:pt idx="7">
                  <c:v>14937.394</c:v>
                </c:pt>
                <c:pt idx="8">
                  <c:v>14935.902</c:v>
                </c:pt>
                <c:pt idx="9">
                  <c:v>14934.396000000001</c:v>
                </c:pt>
                <c:pt idx="10">
                  <c:v>14932.913</c:v>
                </c:pt>
                <c:pt idx="11">
                  <c:v>14931.384</c:v>
                </c:pt>
                <c:pt idx="12">
                  <c:v>14929.892</c:v>
                </c:pt>
                <c:pt idx="13">
                  <c:v>14928.391</c:v>
                </c:pt>
                <c:pt idx="14">
                  <c:v>14926.9</c:v>
                </c:pt>
                <c:pt idx="15">
                  <c:v>14925.41</c:v>
                </c:pt>
                <c:pt idx="16">
                  <c:v>14923.894</c:v>
                </c:pt>
                <c:pt idx="17">
                  <c:v>14922.394</c:v>
                </c:pt>
                <c:pt idx="18">
                  <c:v>14920.912</c:v>
                </c:pt>
                <c:pt idx="19">
                  <c:v>14919.415000000001</c:v>
                </c:pt>
                <c:pt idx="20">
                  <c:v>14917.903</c:v>
                </c:pt>
                <c:pt idx="21">
                  <c:v>14916.386</c:v>
                </c:pt>
                <c:pt idx="22">
                  <c:v>14914.903</c:v>
                </c:pt>
                <c:pt idx="23">
                  <c:v>14911.914000000001</c:v>
                </c:pt>
                <c:pt idx="24">
                  <c:v>14910.412</c:v>
                </c:pt>
                <c:pt idx="25">
                  <c:v>14908.897000000001</c:v>
                </c:pt>
                <c:pt idx="26">
                  <c:v>14907.397999999999</c:v>
                </c:pt>
                <c:pt idx="27">
                  <c:v>14905.925999999999</c:v>
                </c:pt>
                <c:pt idx="28">
                  <c:v>14904.415000000001</c:v>
                </c:pt>
                <c:pt idx="29">
                  <c:v>14902.891</c:v>
                </c:pt>
                <c:pt idx="30">
                  <c:v>14901.406000000001</c:v>
                </c:pt>
                <c:pt idx="31">
                  <c:v>14899.907999999999</c:v>
                </c:pt>
                <c:pt idx="32">
                  <c:v>14898.4</c:v>
                </c:pt>
                <c:pt idx="33">
                  <c:v>14896.907999999999</c:v>
                </c:pt>
                <c:pt idx="34">
                  <c:v>14895.419</c:v>
                </c:pt>
                <c:pt idx="35">
                  <c:v>14893.924000000001</c:v>
                </c:pt>
                <c:pt idx="36">
                  <c:v>14892.418</c:v>
                </c:pt>
                <c:pt idx="37">
                  <c:v>14890.928</c:v>
                </c:pt>
                <c:pt idx="38">
                  <c:v>14889.421</c:v>
                </c:pt>
                <c:pt idx="39">
                  <c:v>14887.913</c:v>
                </c:pt>
                <c:pt idx="40">
                  <c:v>14886.429</c:v>
                </c:pt>
                <c:pt idx="41">
                  <c:v>14884.922</c:v>
                </c:pt>
                <c:pt idx="42">
                  <c:v>14883.415000000001</c:v>
                </c:pt>
                <c:pt idx="43">
                  <c:v>14881.922</c:v>
                </c:pt>
                <c:pt idx="44">
                  <c:v>14880.406999999999</c:v>
                </c:pt>
                <c:pt idx="45">
                  <c:v>14878.914000000001</c:v>
                </c:pt>
                <c:pt idx="46">
                  <c:v>14877.412</c:v>
                </c:pt>
                <c:pt idx="47">
                  <c:v>14875.912</c:v>
                </c:pt>
                <c:pt idx="48">
                  <c:v>14872.938</c:v>
                </c:pt>
                <c:pt idx="49">
                  <c:v>14871.41</c:v>
                </c:pt>
                <c:pt idx="50">
                  <c:v>14869.919</c:v>
                </c:pt>
                <c:pt idx="51">
                  <c:v>14868.454</c:v>
                </c:pt>
                <c:pt idx="52">
                  <c:v>14866.94</c:v>
                </c:pt>
                <c:pt idx="53">
                  <c:v>14865.432000000001</c:v>
                </c:pt>
                <c:pt idx="54">
                  <c:v>14863.915000000001</c:v>
                </c:pt>
                <c:pt idx="55">
                  <c:v>14862.428</c:v>
                </c:pt>
                <c:pt idx="56">
                  <c:v>14860.941999999999</c:v>
                </c:pt>
                <c:pt idx="57">
                  <c:v>14859.42</c:v>
                </c:pt>
                <c:pt idx="58">
                  <c:v>14857.921</c:v>
                </c:pt>
                <c:pt idx="59">
                  <c:v>14856.419</c:v>
                </c:pt>
                <c:pt idx="60">
                  <c:v>14854.915999999999</c:v>
                </c:pt>
                <c:pt idx="61">
                  <c:v>14853.434999999999</c:v>
                </c:pt>
                <c:pt idx="62">
                  <c:v>14851.927</c:v>
                </c:pt>
                <c:pt idx="63">
                  <c:v>14850.4</c:v>
                </c:pt>
                <c:pt idx="64">
                  <c:v>14848.94</c:v>
                </c:pt>
                <c:pt idx="65">
                  <c:v>14847.428</c:v>
                </c:pt>
                <c:pt idx="66">
                  <c:v>14845.945</c:v>
                </c:pt>
                <c:pt idx="67">
                  <c:v>14844.455</c:v>
                </c:pt>
                <c:pt idx="68">
                  <c:v>14842.922</c:v>
                </c:pt>
                <c:pt idx="69">
                  <c:v>14841.421</c:v>
                </c:pt>
                <c:pt idx="70">
                  <c:v>14839.934999999999</c:v>
                </c:pt>
                <c:pt idx="71">
                  <c:v>14838.423000000001</c:v>
                </c:pt>
                <c:pt idx="72">
                  <c:v>14836.936</c:v>
                </c:pt>
                <c:pt idx="73">
                  <c:v>14835.449000000001</c:v>
                </c:pt>
                <c:pt idx="74">
                  <c:v>14833.936</c:v>
                </c:pt>
                <c:pt idx="75">
                  <c:v>14832.444</c:v>
                </c:pt>
                <c:pt idx="76">
                  <c:v>14830.92</c:v>
                </c:pt>
                <c:pt idx="77">
                  <c:v>14829.445</c:v>
                </c:pt>
                <c:pt idx="78">
                  <c:v>14827.9</c:v>
                </c:pt>
                <c:pt idx="79">
                  <c:v>14826.433000000001</c:v>
                </c:pt>
                <c:pt idx="80">
                  <c:v>14824.945</c:v>
                </c:pt>
                <c:pt idx="81">
                  <c:v>14823.44</c:v>
                </c:pt>
                <c:pt idx="82">
                  <c:v>14821.916999999999</c:v>
                </c:pt>
                <c:pt idx="83">
                  <c:v>14820.418</c:v>
                </c:pt>
                <c:pt idx="84">
                  <c:v>14818.94</c:v>
                </c:pt>
                <c:pt idx="85">
                  <c:v>14817.421</c:v>
                </c:pt>
                <c:pt idx="86">
                  <c:v>14815.923000000001</c:v>
                </c:pt>
                <c:pt idx="87">
                  <c:v>14814.434999999999</c:v>
                </c:pt>
                <c:pt idx="88">
                  <c:v>14811.429</c:v>
                </c:pt>
                <c:pt idx="89">
                  <c:v>14809.918</c:v>
                </c:pt>
                <c:pt idx="90">
                  <c:v>14808.431</c:v>
                </c:pt>
                <c:pt idx="91">
                  <c:v>14806.924000000001</c:v>
                </c:pt>
                <c:pt idx="92">
                  <c:v>14805.436</c:v>
                </c:pt>
                <c:pt idx="93">
                  <c:v>14803.928</c:v>
                </c:pt>
                <c:pt idx="94">
                  <c:v>14802.433000000001</c:v>
                </c:pt>
                <c:pt idx="95">
                  <c:v>14800.957</c:v>
                </c:pt>
                <c:pt idx="96">
                  <c:v>14799.431</c:v>
                </c:pt>
                <c:pt idx="97">
                  <c:v>14797.9</c:v>
                </c:pt>
                <c:pt idx="98">
                  <c:v>14796.431</c:v>
                </c:pt>
                <c:pt idx="99">
                  <c:v>14794.94</c:v>
                </c:pt>
                <c:pt idx="100">
                  <c:v>14793.439</c:v>
                </c:pt>
                <c:pt idx="101">
                  <c:v>14791.933000000001</c:v>
                </c:pt>
                <c:pt idx="102">
                  <c:v>14790.45</c:v>
                </c:pt>
                <c:pt idx="103">
                  <c:v>14788.933000000001</c:v>
                </c:pt>
                <c:pt idx="104">
                  <c:v>14787.429</c:v>
                </c:pt>
                <c:pt idx="105">
                  <c:v>14785.934999999999</c:v>
                </c:pt>
                <c:pt idx="106">
                  <c:v>14784.442999999999</c:v>
                </c:pt>
                <c:pt idx="107">
                  <c:v>14782.941999999999</c:v>
                </c:pt>
                <c:pt idx="108">
                  <c:v>14781.449000000001</c:v>
                </c:pt>
                <c:pt idx="109">
                  <c:v>14779.945</c:v>
                </c:pt>
                <c:pt idx="110">
                  <c:v>14778.449000000001</c:v>
                </c:pt>
                <c:pt idx="111">
                  <c:v>14776.941999999999</c:v>
                </c:pt>
                <c:pt idx="112">
                  <c:v>14775.45</c:v>
                </c:pt>
                <c:pt idx="113">
                  <c:v>14773.925999999999</c:v>
                </c:pt>
                <c:pt idx="114">
                  <c:v>14770.95</c:v>
                </c:pt>
                <c:pt idx="115">
                  <c:v>14769.45</c:v>
                </c:pt>
                <c:pt idx="116">
                  <c:v>14767.98</c:v>
                </c:pt>
                <c:pt idx="117">
                  <c:v>14766.453</c:v>
                </c:pt>
                <c:pt idx="118">
                  <c:v>14764.941000000001</c:v>
                </c:pt>
                <c:pt idx="119">
                  <c:v>14763.4</c:v>
                </c:pt>
                <c:pt idx="120">
                  <c:v>14761.9</c:v>
                </c:pt>
                <c:pt idx="121">
                  <c:v>14760.449000000001</c:v>
                </c:pt>
                <c:pt idx="122">
                  <c:v>14758.933999999999</c:v>
                </c:pt>
                <c:pt idx="123">
                  <c:v>14757.453</c:v>
                </c:pt>
                <c:pt idx="124">
                  <c:v>14755.957</c:v>
                </c:pt>
                <c:pt idx="125">
                  <c:v>14754.459000000001</c:v>
                </c:pt>
                <c:pt idx="126">
                  <c:v>14752.955</c:v>
                </c:pt>
                <c:pt idx="127">
                  <c:v>14751.44</c:v>
                </c:pt>
                <c:pt idx="128">
                  <c:v>14749.949000000001</c:v>
                </c:pt>
                <c:pt idx="129">
                  <c:v>14748.460999999999</c:v>
                </c:pt>
                <c:pt idx="130">
                  <c:v>14746.934999999999</c:v>
                </c:pt>
                <c:pt idx="131">
                  <c:v>14745.438</c:v>
                </c:pt>
                <c:pt idx="132">
                  <c:v>14743.945</c:v>
                </c:pt>
                <c:pt idx="133">
                  <c:v>14742.464</c:v>
                </c:pt>
                <c:pt idx="134">
                  <c:v>14740.941999999999</c:v>
                </c:pt>
                <c:pt idx="135">
                  <c:v>14739.453</c:v>
                </c:pt>
                <c:pt idx="136">
                  <c:v>14737.964</c:v>
                </c:pt>
                <c:pt idx="137">
                  <c:v>14736.448</c:v>
                </c:pt>
                <c:pt idx="138">
                  <c:v>14734.947</c:v>
                </c:pt>
              </c:numCache>
            </c:numRef>
          </c:xVal>
          <c:yVal>
            <c:numRef>
              <c:f>neo!$CD$65:$CD$203</c:f>
              <c:numCache>
                <c:formatCode>General</c:formatCode>
                <c:ptCount val="139"/>
                <c:pt idx="0">
                  <c:v>0.12343095128766388</c:v>
                </c:pt>
                <c:pt idx="1">
                  <c:v>0.13563637251553928</c:v>
                </c:pt>
                <c:pt idx="2">
                  <c:v>0.14925280892687157</c:v>
                </c:pt>
                <c:pt idx="3">
                  <c:v>0.13193535097747935</c:v>
                </c:pt>
                <c:pt idx="4">
                  <c:v>0.1452028797550079</c:v>
                </c:pt>
                <c:pt idx="5">
                  <c:v>0.1015082437041232</c:v>
                </c:pt>
                <c:pt idx="6">
                  <c:v>0.12902914548157024</c:v>
                </c:pt>
                <c:pt idx="7">
                  <c:v>0.11248691766449077</c:v>
                </c:pt>
                <c:pt idx="8">
                  <c:v>0.16536206672188411</c:v>
                </c:pt>
                <c:pt idx="9">
                  <c:v>0.15743570792164652</c:v>
                </c:pt>
                <c:pt idx="10">
                  <c:v>0.1504325565700412</c:v>
                </c:pt>
                <c:pt idx="11">
                  <c:v>0.13179774053683302</c:v>
                </c:pt>
                <c:pt idx="12">
                  <c:v>0.12940874590349249</c:v>
                </c:pt>
                <c:pt idx="13">
                  <c:v>0.12057841521172968</c:v>
                </c:pt>
                <c:pt idx="14">
                  <c:v>0.13087890065998981</c:v>
                </c:pt>
                <c:pt idx="15">
                  <c:v>6.1117612744626501E-2</c:v>
                </c:pt>
                <c:pt idx="16">
                  <c:v>0.14264447786356815</c:v>
                </c:pt>
                <c:pt idx="17">
                  <c:v>0.13921193670377485</c:v>
                </c:pt>
                <c:pt idx="18">
                  <c:v>0.12157205054333685</c:v>
                </c:pt>
                <c:pt idx="19">
                  <c:v>0.14685789743331107</c:v>
                </c:pt>
                <c:pt idx="20">
                  <c:v>0.15166844017079342</c:v>
                </c:pt>
                <c:pt idx="21">
                  <c:v>0.17021293762841178</c:v>
                </c:pt>
                <c:pt idx="22">
                  <c:v>3.666363627289889E-2</c:v>
                </c:pt>
                <c:pt idx="23">
                  <c:v>0.13318756551386943</c:v>
                </c:pt>
                <c:pt idx="24">
                  <c:v>0.12662531424066331</c:v>
                </c:pt>
                <c:pt idx="25">
                  <c:v>0.12935090274012304</c:v>
                </c:pt>
                <c:pt idx="26">
                  <c:v>0.15350959495262939</c:v>
                </c:pt>
                <c:pt idx="27">
                  <c:v>0.14362684803596956</c:v>
                </c:pt>
                <c:pt idx="28">
                  <c:v>0.1471981291658743</c:v>
                </c:pt>
                <c:pt idx="29">
                  <c:v>0.15756388586131653</c:v>
                </c:pt>
                <c:pt idx="30">
                  <c:v>0.16415218008584417</c:v>
                </c:pt>
                <c:pt idx="31">
                  <c:v>0.18922986517420873</c:v>
                </c:pt>
                <c:pt idx="32">
                  <c:v>0.17085549746067255</c:v>
                </c:pt>
                <c:pt idx="33">
                  <c:v>0.10440452916048318</c:v>
                </c:pt>
                <c:pt idx="34">
                  <c:v>0.11715602407061011</c:v>
                </c:pt>
                <c:pt idx="35">
                  <c:v>0.13688243691929616</c:v>
                </c:pt>
                <c:pt idx="36">
                  <c:v>0.15289907108668946</c:v>
                </c:pt>
                <c:pt idx="37">
                  <c:v>0.15390118019394855</c:v>
                </c:pt>
                <c:pt idx="38">
                  <c:v>0.13498181450071217</c:v>
                </c:pt>
                <c:pt idx="39">
                  <c:v>0.16133152641849538</c:v>
                </c:pt>
                <c:pt idx="40">
                  <c:v>0.14595577131787954</c:v>
                </c:pt>
                <c:pt idx="41">
                  <c:v>0.1599584211948063</c:v>
                </c:pt>
                <c:pt idx="42">
                  <c:v>0.15989232833178582</c:v>
                </c:pt>
                <c:pt idx="43">
                  <c:v>0.15686309811551952</c:v>
                </c:pt>
                <c:pt idx="44">
                  <c:v>0.13820314418177027</c:v>
                </c:pt>
                <c:pt idx="45">
                  <c:v>0.14125341215273729</c:v>
                </c:pt>
                <c:pt idx="46">
                  <c:v>0.11321097020733129</c:v>
                </c:pt>
                <c:pt idx="47">
                  <c:v>0.13010274252739745</c:v>
                </c:pt>
                <c:pt idx="48">
                  <c:v>0.13109458736667678</c:v>
                </c:pt>
                <c:pt idx="49">
                  <c:v>0.13861747474009453</c:v>
                </c:pt>
                <c:pt idx="50">
                  <c:v>0.16459262155535545</c:v>
                </c:pt>
                <c:pt idx="51">
                  <c:v>0.16420514244180665</c:v>
                </c:pt>
                <c:pt idx="52">
                  <c:v>0.11463667136419674</c:v>
                </c:pt>
                <c:pt idx="53">
                  <c:v>0.15856968628956067</c:v>
                </c:pt>
                <c:pt idx="54">
                  <c:v>3.3838919454449529E-2</c:v>
                </c:pt>
                <c:pt idx="55">
                  <c:v>0.12148015543078097</c:v>
                </c:pt>
                <c:pt idx="56">
                  <c:v>0.17879763459853543</c:v>
                </c:pt>
                <c:pt idx="57">
                  <c:v>0.1866575586766635</c:v>
                </c:pt>
                <c:pt idx="58">
                  <c:v>0.16519153032075751</c:v>
                </c:pt>
                <c:pt idx="59">
                  <c:v>0.19134198450198819</c:v>
                </c:pt>
                <c:pt idx="60">
                  <c:v>0.14401669737323861</c:v>
                </c:pt>
                <c:pt idx="61">
                  <c:v>0.12419400071127641</c:v>
                </c:pt>
                <c:pt idx="62">
                  <c:v>0.12636964557976552</c:v>
                </c:pt>
                <c:pt idx="63">
                  <c:v>0.13210153031639435</c:v>
                </c:pt>
                <c:pt idx="64">
                  <c:v>0.15538991170350253</c:v>
                </c:pt>
                <c:pt idx="65">
                  <c:v>0.15081110495986971</c:v>
                </c:pt>
                <c:pt idx="66">
                  <c:v>0.14588173269994584</c:v>
                </c:pt>
                <c:pt idx="67">
                  <c:v>0.14907629341986314</c:v>
                </c:pt>
                <c:pt idx="68">
                  <c:v>0.14837334366900023</c:v>
                </c:pt>
                <c:pt idx="69">
                  <c:v>0.17068554161314725</c:v>
                </c:pt>
                <c:pt idx="70">
                  <c:v>0.16944959753917585</c:v>
                </c:pt>
                <c:pt idx="71">
                  <c:v>0.16703805802148186</c:v>
                </c:pt>
                <c:pt idx="72">
                  <c:v>0.16778457075351857</c:v>
                </c:pt>
                <c:pt idx="73">
                  <c:v>0.14101325000768788</c:v>
                </c:pt>
                <c:pt idx="74">
                  <c:v>0.15431564203679146</c:v>
                </c:pt>
                <c:pt idx="75">
                  <c:v>0.13147500019898195</c:v>
                </c:pt>
                <c:pt idx="76">
                  <c:v>0.15715671351351743</c:v>
                </c:pt>
                <c:pt idx="77">
                  <c:v>0.15827293797359449</c:v>
                </c:pt>
                <c:pt idx="78">
                  <c:v>0.16628067300387325</c:v>
                </c:pt>
                <c:pt idx="79">
                  <c:v>0.16397122315835364</c:v>
                </c:pt>
                <c:pt idx="80">
                  <c:v>0.16153623763413855</c:v>
                </c:pt>
                <c:pt idx="81">
                  <c:v>0.14029137492048727</c:v>
                </c:pt>
                <c:pt idx="82">
                  <c:v>0.14258058325037556</c:v>
                </c:pt>
                <c:pt idx="83">
                  <c:v>0.14839646235567433</c:v>
                </c:pt>
                <c:pt idx="84">
                  <c:v>0.12156661343863438</c:v>
                </c:pt>
                <c:pt idx="85">
                  <c:v>0.1971131757631617</c:v>
                </c:pt>
                <c:pt idx="86">
                  <c:v>0.16362461903065487</c:v>
                </c:pt>
                <c:pt idx="87">
                  <c:v>0.15098686709723369</c:v>
                </c:pt>
                <c:pt idx="88">
                  <c:v>0.1722389200752599</c:v>
                </c:pt>
                <c:pt idx="89">
                  <c:v>0.17325821540496161</c:v>
                </c:pt>
                <c:pt idx="90">
                  <c:v>0.17124601339280821</c:v>
                </c:pt>
                <c:pt idx="91">
                  <c:v>0.14942443563056171</c:v>
                </c:pt>
                <c:pt idx="92">
                  <c:v>0.17289418416421987</c:v>
                </c:pt>
                <c:pt idx="93">
                  <c:v>0.15663257161392213</c:v>
                </c:pt>
                <c:pt idx="94">
                  <c:v>0.18296009703276292</c:v>
                </c:pt>
                <c:pt idx="95">
                  <c:v>0.18462070158502106</c:v>
                </c:pt>
                <c:pt idx="96">
                  <c:v>0.14768523087211113</c:v>
                </c:pt>
                <c:pt idx="97">
                  <c:v>0.1553889278496656</c:v>
                </c:pt>
                <c:pt idx="98">
                  <c:v>0.12454596465783138</c:v>
                </c:pt>
                <c:pt idx="99">
                  <c:v>0.15484703047868634</c:v>
                </c:pt>
                <c:pt idx="100">
                  <c:v>0.18678398048156092</c:v>
                </c:pt>
                <c:pt idx="101">
                  <c:v>0.18880920756796374</c:v>
                </c:pt>
                <c:pt idx="102">
                  <c:v>0.18682017793392311</c:v>
                </c:pt>
                <c:pt idx="103">
                  <c:v>0.15523434185193191</c:v>
                </c:pt>
                <c:pt idx="104">
                  <c:v>0.15728428284683099</c:v>
                </c:pt>
                <c:pt idx="105">
                  <c:v>0.11397095979240575</c:v>
                </c:pt>
                <c:pt idx="106">
                  <c:v>0.18112795564896955</c:v>
                </c:pt>
                <c:pt idx="107">
                  <c:v>0.16080426353329352</c:v>
                </c:pt>
                <c:pt idx="108">
                  <c:v>0.1816549139669352</c:v>
                </c:pt>
                <c:pt idx="109">
                  <c:v>0.13448872572512607</c:v>
                </c:pt>
                <c:pt idx="110">
                  <c:v>0.14951225733523971</c:v>
                </c:pt>
                <c:pt idx="111">
                  <c:v>0.14547037503922647</c:v>
                </c:pt>
                <c:pt idx="112">
                  <c:v>0.15866730069889892</c:v>
                </c:pt>
                <c:pt idx="113">
                  <c:v>0.16380172274384969</c:v>
                </c:pt>
                <c:pt idx="114">
                  <c:v>0.11738160571300889</c:v>
                </c:pt>
                <c:pt idx="115">
                  <c:v>0.15358407890773615</c:v>
                </c:pt>
                <c:pt idx="116">
                  <c:v>0.10644515104868568</c:v>
                </c:pt>
                <c:pt idx="117">
                  <c:v>0.14908718039305904</c:v>
                </c:pt>
                <c:pt idx="118">
                  <c:v>9.0127759869771229E-2</c:v>
                </c:pt>
                <c:pt idx="119">
                  <c:v>0.10944041459351508</c:v>
                </c:pt>
                <c:pt idx="120">
                  <c:v>0.15194695514596959</c:v>
                </c:pt>
                <c:pt idx="121">
                  <c:v>0.13973703362452339</c:v>
                </c:pt>
                <c:pt idx="122">
                  <c:v>0.13693967879087873</c:v>
                </c:pt>
                <c:pt idx="123">
                  <c:v>0.13876505569206235</c:v>
                </c:pt>
                <c:pt idx="124">
                  <c:v>0.12654333971246207</c:v>
                </c:pt>
                <c:pt idx="125">
                  <c:v>0.14039476663418213</c:v>
                </c:pt>
                <c:pt idx="126">
                  <c:v>0.1814985496223559</c:v>
                </c:pt>
                <c:pt idx="127">
                  <c:v>0.15763005895473514</c:v>
                </c:pt>
                <c:pt idx="128">
                  <c:v>0.12364913621040328</c:v>
                </c:pt>
                <c:pt idx="129">
                  <c:v>0.15137582567183963</c:v>
                </c:pt>
                <c:pt idx="130">
                  <c:v>0.15956082048401979</c:v>
                </c:pt>
                <c:pt idx="131">
                  <c:v>9.6708376107816824E-2</c:v>
                </c:pt>
                <c:pt idx="132">
                  <c:v>0.13644207371562386</c:v>
                </c:pt>
                <c:pt idx="133">
                  <c:v>0.15278532577200754</c:v>
                </c:pt>
                <c:pt idx="134">
                  <c:v>0.14169535922851945</c:v>
                </c:pt>
                <c:pt idx="135">
                  <c:v>0.14095765958329021</c:v>
                </c:pt>
                <c:pt idx="136">
                  <c:v>9.8051317751181602E-2</c:v>
                </c:pt>
                <c:pt idx="137">
                  <c:v>0.15631776249948548</c:v>
                </c:pt>
                <c:pt idx="138">
                  <c:v>0.16799119277110064</c:v>
                </c:pt>
              </c:numCache>
            </c:numRef>
          </c:yVal>
          <c:smooth val="1"/>
        </c:ser>
        <c:ser>
          <c:idx val="2"/>
          <c:order val="2"/>
          <c:tx>
            <c:v>ΣΧ. 10.2β-γ</c:v>
          </c:tx>
          <c:spPr>
            <a:ln w="15875">
              <a:solidFill>
                <a:schemeClr val="accent3">
                  <a:lumMod val="50000"/>
                </a:schemeClr>
              </a:solidFill>
              <a:prstDash val="dash"/>
            </a:ln>
          </c:spPr>
          <c:marker>
            <c:symbol val="none"/>
          </c:marker>
          <c:xVal>
            <c:numRef>
              <c:f>neo!$BR$204:$BR$581</c:f>
              <c:numCache>
                <c:formatCode>0</c:formatCode>
                <c:ptCount val="378"/>
                <c:pt idx="0">
                  <c:v>14733.450999999999</c:v>
                </c:pt>
                <c:pt idx="1">
                  <c:v>14731.939</c:v>
                </c:pt>
                <c:pt idx="2">
                  <c:v>14730.444</c:v>
                </c:pt>
                <c:pt idx="3">
                  <c:v>14728.944</c:v>
                </c:pt>
                <c:pt idx="4">
                  <c:v>14727.447</c:v>
                </c:pt>
                <c:pt idx="5">
                  <c:v>14725.941000000001</c:v>
                </c:pt>
                <c:pt idx="6">
                  <c:v>14724.449000000001</c:v>
                </c:pt>
                <c:pt idx="7">
                  <c:v>14722.965</c:v>
                </c:pt>
                <c:pt idx="8">
                  <c:v>14721.468000000001</c:v>
                </c:pt>
                <c:pt idx="9">
                  <c:v>14719.967000000001</c:v>
                </c:pt>
                <c:pt idx="10">
                  <c:v>14718.457</c:v>
                </c:pt>
                <c:pt idx="11">
                  <c:v>14716.96</c:v>
                </c:pt>
                <c:pt idx="12">
                  <c:v>14715.432000000001</c:v>
                </c:pt>
                <c:pt idx="13">
                  <c:v>14713.933999999999</c:v>
                </c:pt>
                <c:pt idx="14">
                  <c:v>14712.454</c:v>
                </c:pt>
                <c:pt idx="15">
                  <c:v>14710.951999999999</c:v>
                </c:pt>
                <c:pt idx="16">
                  <c:v>14709.450999999999</c:v>
                </c:pt>
                <c:pt idx="17">
                  <c:v>14707.960999999999</c:v>
                </c:pt>
                <c:pt idx="18">
                  <c:v>14706.438</c:v>
                </c:pt>
                <c:pt idx="19">
                  <c:v>14704.939</c:v>
                </c:pt>
                <c:pt idx="20">
                  <c:v>14703.447</c:v>
                </c:pt>
                <c:pt idx="21">
                  <c:v>14701.967000000001</c:v>
                </c:pt>
                <c:pt idx="22">
                  <c:v>14700.472</c:v>
                </c:pt>
                <c:pt idx="23">
                  <c:v>14698.981</c:v>
                </c:pt>
                <c:pt idx="24">
                  <c:v>14697.466</c:v>
                </c:pt>
                <c:pt idx="25">
                  <c:v>14695.964</c:v>
                </c:pt>
                <c:pt idx="26">
                  <c:v>14694.451999999999</c:v>
                </c:pt>
                <c:pt idx="27">
                  <c:v>14692.941999999999</c:v>
                </c:pt>
                <c:pt idx="28">
                  <c:v>14689.968000000001</c:v>
                </c:pt>
                <c:pt idx="29">
                  <c:v>14688.459000000001</c:v>
                </c:pt>
                <c:pt idx="30">
                  <c:v>14686.963</c:v>
                </c:pt>
                <c:pt idx="31">
                  <c:v>14683.968999999999</c:v>
                </c:pt>
                <c:pt idx="32">
                  <c:v>14682.450999999999</c:v>
                </c:pt>
                <c:pt idx="33">
                  <c:v>14680.966</c:v>
                </c:pt>
                <c:pt idx="34">
                  <c:v>14679.5</c:v>
                </c:pt>
                <c:pt idx="35">
                  <c:v>14677.953</c:v>
                </c:pt>
                <c:pt idx="36">
                  <c:v>14670.472</c:v>
                </c:pt>
                <c:pt idx="37">
                  <c:v>14668.966</c:v>
                </c:pt>
                <c:pt idx="38">
                  <c:v>14667.481</c:v>
                </c:pt>
                <c:pt idx="39">
                  <c:v>14665.968000000001</c:v>
                </c:pt>
                <c:pt idx="40">
                  <c:v>14664.468999999999</c:v>
                </c:pt>
                <c:pt idx="41">
                  <c:v>14662.968999999999</c:v>
                </c:pt>
                <c:pt idx="42">
                  <c:v>14661.471</c:v>
                </c:pt>
                <c:pt idx="43">
                  <c:v>14659.963</c:v>
                </c:pt>
                <c:pt idx="44">
                  <c:v>14658.467000000001</c:v>
                </c:pt>
                <c:pt idx="45">
                  <c:v>14656.97</c:v>
                </c:pt>
                <c:pt idx="46">
                  <c:v>14655.4</c:v>
                </c:pt>
                <c:pt idx="47">
                  <c:v>14653.96</c:v>
                </c:pt>
                <c:pt idx="48">
                  <c:v>14652.474</c:v>
                </c:pt>
                <c:pt idx="49">
                  <c:v>14650.96</c:v>
                </c:pt>
                <c:pt idx="50">
                  <c:v>14649.462</c:v>
                </c:pt>
                <c:pt idx="51">
                  <c:v>14647.97</c:v>
                </c:pt>
                <c:pt idx="52">
                  <c:v>14646.473</c:v>
                </c:pt>
                <c:pt idx="53">
                  <c:v>14645</c:v>
                </c:pt>
                <c:pt idx="54">
                  <c:v>14643.474</c:v>
                </c:pt>
                <c:pt idx="55">
                  <c:v>14641.965</c:v>
                </c:pt>
                <c:pt idx="56">
                  <c:v>14638.966</c:v>
                </c:pt>
                <c:pt idx="57">
                  <c:v>14637.467000000001</c:v>
                </c:pt>
                <c:pt idx="58">
                  <c:v>14636.005999999999</c:v>
                </c:pt>
                <c:pt idx="59">
                  <c:v>14634.475</c:v>
                </c:pt>
                <c:pt idx="60">
                  <c:v>14632.985000000001</c:v>
                </c:pt>
                <c:pt idx="61">
                  <c:v>14631.484</c:v>
                </c:pt>
                <c:pt idx="62">
                  <c:v>14629.972</c:v>
                </c:pt>
                <c:pt idx="63">
                  <c:v>14628.478999999999</c:v>
                </c:pt>
                <c:pt idx="64">
                  <c:v>14627.009</c:v>
                </c:pt>
                <c:pt idx="65">
                  <c:v>14625.503000000001</c:v>
                </c:pt>
                <c:pt idx="66">
                  <c:v>14623.98</c:v>
                </c:pt>
                <c:pt idx="67">
                  <c:v>14622.5</c:v>
                </c:pt>
                <c:pt idx="68">
                  <c:v>14620.995000000001</c:v>
                </c:pt>
                <c:pt idx="69">
                  <c:v>14619.478999999999</c:v>
                </c:pt>
                <c:pt idx="70">
                  <c:v>14618.004999999999</c:v>
                </c:pt>
                <c:pt idx="71">
                  <c:v>14616.513000000001</c:v>
                </c:pt>
                <c:pt idx="72">
                  <c:v>14604.522999999999</c:v>
                </c:pt>
                <c:pt idx="73">
                  <c:v>14602.986000000001</c:v>
                </c:pt>
                <c:pt idx="74">
                  <c:v>14601.496999999999</c:v>
                </c:pt>
                <c:pt idx="75">
                  <c:v>14599.992</c:v>
                </c:pt>
                <c:pt idx="76">
                  <c:v>14598.485000000001</c:v>
                </c:pt>
                <c:pt idx="77">
                  <c:v>14596.989</c:v>
                </c:pt>
                <c:pt idx="78">
                  <c:v>14595.495000000001</c:v>
                </c:pt>
                <c:pt idx="79">
                  <c:v>14593.984</c:v>
                </c:pt>
                <c:pt idx="80">
                  <c:v>14592.49</c:v>
                </c:pt>
                <c:pt idx="81">
                  <c:v>14591.004999999999</c:v>
                </c:pt>
                <c:pt idx="82">
                  <c:v>14589.48</c:v>
                </c:pt>
                <c:pt idx="83">
                  <c:v>14587.977000000001</c:v>
                </c:pt>
                <c:pt idx="84">
                  <c:v>14586.508</c:v>
                </c:pt>
                <c:pt idx="85">
                  <c:v>14584.987999999999</c:v>
                </c:pt>
                <c:pt idx="86">
                  <c:v>14583.511</c:v>
                </c:pt>
                <c:pt idx="87">
                  <c:v>14581.994000000001</c:v>
                </c:pt>
                <c:pt idx="88">
                  <c:v>14580.477999999999</c:v>
                </c:pt>
                <c:pt idx="89">
                  <c:v>14579.009</c:v>
                </c:pt>
                <c:pt idx="90">
                  <c:v>14577.496999999999</c:v>
                </c:pt>
                <c:pt idx="91">
                  <c:v>14575.981</c:v>
                </c:pt>
                <c:pt idx="92">
                  <c:v>14574.496999999999</c:v>
                </c:pt>
                <c:pt idx="93">
                  <c:v>14572.989</c:v>
                </c:pt>
                <c:pt idx="94">
                  <c:v>14571.504999999999</c:v>
                </c:pt>
                <c:pt idx="95">
                  <c:v>14570</c:v>
                </c:pt>
                <c:pt idx="96">
                  <c:v>14568.489</c:v>
                </c:pt>
                <c:pt idx="97">
                  <c:v>14566.998</c:v>
                </c:pt>
                <c:pt idx="98">
                  <c:v>14565.501</c:v>
                </c:pt>
                <c:pt idx="99">
                  <c:v>14563.994000000001</c:v>
                </c:pt>
                <c:pt idx="100">
                  <c:v>14562.513000000001</c:v>
                </c:pt>
                <c:pt idx="101">
                  <c:v>14560.993</c:v>
                </c:pt>
                <c:pt idx="102">
                  <c:v>14559.491</c:v>
                </c:pt>
                <c:pt idx="103">
                  <c:v>14558.004999999999</c:v>
                </c:pt>
                <c:pt idx="104">
                  <c:v>14556.484</c:v>
                </c:pt>
                <c:pt idx="105">
                  <c:v>14554.987999999999</c:v>
                </c:pt>
                <c:pt idx="106">
                  <c:v>14553.494000000001</c:v>
                </c:pt>
                <c:pt idx="107">
                  <c:v>14551.992</c:v>
                </c:pt>
                <c:pt idx="108">
                  <c:v>14550.494000000001</c:v>
                </c:pt>
                <c:pt idx="109">
                  <c:v>14548.998</c:v>
                </c:pt>
                <c:pt idx="117">
                  <c:v>14547.491</c:v>
                </c:pt>
                <c:pt idx="118">
                  <c:v>14546.005999999999</c:v>
                </c:pt>
                <c:pt idx="119">
                  <c:v>14544.507</c:v>
                </c:pt>
                <c:pt idx="120">
                  <c:v>14543.008</c:v>
                </c:pt>
                <c:pt idx="121">
                  <c:v>14541.485000000001</c:v>
                </c:pt>
                <c:pt idx="122">
                  <c:v>14539.987999999999</c:v>
                </c:pt>
                <c:pt idx="123">
                  <c:v>14538.494000000001</c:v>
                </c:pt>
                <c:pt idx="124">
                  <c:v>14537.011</c:v>
                </c:pt>
                <c:pt idx="125">
                  <c:v>14535.518</c:v>
                </c:pt>
                <c:pt idx="126">
                  <c:v>14534</c:v>
                </c:pt>
                <c:pt idx="127">
                  <c:v>14532.489</c:v>
                </c:pt>
                <c:pt idx="128">
                  <c:v>14530.995999999999</c:v>
                </c:pt>
                <c:pt idx="129">
                  <c:v>14529.513000000001</c:v>
                </c:pt>
                <c:pt idx="130">
                  <c:v>14528.004999999999</c:v>
                </c:pt>
                <c:pt idx="131">
                  <c:v>14526.505999999999</c:v>
                </c:pt>
                <c:pt idx="132">
                  <c:v>14524.986999999999</c:v>
                </c:pt>
                <c:pt idx="133">
                  <c:v>14523.51</c:v>
                </c:pt>
                <c:pt idx="134">
                  <c:v>14521.993</c:v>
                </c:pt>
                <c:pt idx="135">
                  <c:v>14520.502</c:v>
                </c:pt>
                <c:pt idx="136">
                  <c:v>14518.99</c:v>
                </c:pt>
                <c:pt idx="137">
                  <c:v>14517.531999999999</c:v>
                </c:pt>
                <c:pt idx="138">
                  <c:v>14516.025</c:v>
                </c:pt>
                <c:pt idx="139" formatCode="0.0">
                  <c:v>14488.987999999999</c:v>
                </c:pt>
                <c:pt idx="140" formatCode="0.0">
                  <c:v>14487.486999999999</c:v>
                </c:pt>
                <c:pt idx="141" formatCode="0.0">
                  <c:v>14485.995999999999</c:v>
                </c:pt>
                <c:pt idx="142" formatCode="0.0">
                  <c:v>14484.48</c:v>
                </c:pt>
                <c:pt idx="143" formatCode="0.0">
                  <c:v>14482.984</c:v>
                </c:pt>
                <c:pt idx="144" formatCode="0.0">
                  <c:v>14481.493</c:v>
                </c:pt>
                <c:pt idx="145" formatCode="0.0">
                  <c:v>14480.007</c:v>
                </c:pt>
                <c:pt idx="146" formatCode="0.0">
                  <c:v>14478.495999999999</c:v>
                </c:pt>
                <c:pt idx="147" formatCode="0.0">
                  <c:v>14476.995000000001</c:v>
                </c:pt>
                <c:pt idx="148" formatCode="0.0">
                  <c:v>14475.52</c:v>
                </c:pt>
                <c:pt idx="149" formatCode="0.0">
                  <c:v>14474</c:v>
                </c:pt>
                <c:pt idx="150" formatCode="0.0">
                  <c:v>14472.504999999999</c:v>
                </c:pt>
                <c:pt idx="151" formatCode="0.0">
                  <c:v>14470.987999999999</c:v>
                </c:pt>
                <c:pt idx="152" formatCode="0.0">
                  <c:v>14469.495999999999</c:v>
                </c:pt>
                <c:pt idx="153" formatCode="0.0">
                  <c:v>14468.001</c:v>
                </c:pt>
                <c:pt idx="154" formatCode="0.0">
                  <c:v>14466.502</c:v>
                </c:pt>
                <c:pt idx="155" formatCode="0.0">
                  <c:v>14465.004000000001</c:v>
                </c:pt>
                <c:pt idx="156" formatCode="0.0">
                  <c:v>14463.521000000001</c:v>
                </c:pt>
                <c:pt idx="157" formatCode="0.0">
                  <c:v>14462.017</c:v>
                </c:pt>
                <c:pt idx="158" formatCode="0.0">
                  <c:v>14460.507</c:v>
                </c:pt>
                <c:pt idx="159" formatCode="0.0">
                  <c:v>14459.028</c:v>
                </c:pt>
                <c:pt idx="160" formatCode="0.0">
                  <c:v>14457.491</c:v>
                </c:pt>
                <c:pt idx="161" formatCode="0.0">
                  <c:v>14456.012000000001</c:v>
                </c:pt>
                <c:pt idx="162" formatCode="0.0">
                  <c:v>14454.51</c:v>
                </c:pt>
                <c:pt idx="163" formatCode="0.0">
                  <c:v>14453.025</c:v>
                </c:pt>
                <c:pt idx="164" formatCode="0.0">
                  <c:v>14451.504000000001</c:v>
                </c:pt>
                <c:pt idx="165" formatCode="0.0">
                  <c:v>14448.504999999999</c:v>
                </c:pt>
                <c:pt idx="166" formatCode="0.0">
                  <c:v>14447.004000000001</c:v>
                </c:pt>
                <c:pt idx="167" formatCode="0.0">
                  <c:v>14445.505999999999</c:v>
                </c:pt>
                <c:pt idx="168" formatCode="0.0">
                  <c:v>14444.009</c:v>
                </c:pt>
                <c:pt idx="169" formatCode="0.0">
                  <c:v>14442.51</c:v>
                </c:pt>
                <c:pt idx="170" formatCode="0.0">
                  <c:v>14441.026</c:v>
                </c:pt>
                <c:pt idx="171" formatCode="0.0">
                  <c:v>14439.51</c:v>
                </c:pt>
                <c:pt idx="172" formatCode="0.0">
                  <c:v>14438.025</c:v>
                </c:pt>
                <c:pt idx="173" formatCode="0.0">
                  <c:v>14436.514999999999</c:v>
                </c:pt>
                <c:pt idx="174" formatCode="0.0">
                  <c:v>14435.025</c:v>
                </c:pt>
                <c:pt idx="175" formatCode="0.0">
                  <c:v>14433.507</c:v>
                </c:pt>
                <c:pt idx="176" formatCode="0.0">
                  <c:v>14432.009</c:v>
                </c:pt>
                <c:pt idx="177" formatCode="0.0">
                  <c:v>14430.5</c:v>
                </c:pt>
                <c:pt idx="178" formatCode="0.0">
                  <c:v>14429.003000000001</c:v>
                </c:pt>
                <c:pt idx="179" formatCode="0.0">
                  <c:v>14427.523999999999</c:v>
                </c:pt>
                <c:pt idx="180" formatCode="0.0">
                  <c:v>14424.513000000001</c:v>
                </c:pt>
                <c:pt idx="181" formatCode="0.0">
                  <c:v>14423.022000000001</c:v>
                </c:pt>
                <c:pt idx="182" formatCode="0.0">
                  <c:v>14421.519</c:v>
                </c:pt>
                <c:pt idx="183" formatCode="0.0">
                  <c:v>14420.032999999999</c:v>
                </c:pt>
                <c:pt idx="184" formatCode="0.0">
                  <c:v>14418.521000000001</c:v>
                </c:pt>
                <c:pt idx="185" formatCode="0.0">
                  <c:v>14417.016</c:v>
                </c:pt>
                <c:pt idx="186" formatCode="0.0">
                  <c:v>14415.514999999999</c:v>
                </c:pt>
                <c:pt idx="187" formatCode="0.0">
                  <c:v>14414.031000000001</c:v>
                </c:pt>
                <c:pt idx="188" formatCode="0.0">
                  <c:v>14412.51</c:v>
                </c:pt>
                <c:pt idx="189" formatCode="0.0">
                  <c:v>14411.014999999999</c:v>
                </c:pt>
                <c:pt idx="190" formatCode="0.0">
                  <c:v>14409.525</c:v>
                </c:pt>
                <c:pt idx="191" formatCode="0.0">
                  <c:v>14408.040999999999</c:v>
                </c:pt>
                <c:pt idx="192" formatCode="0.0">
                  <c:v>14406.539000000001</c:v>
                </c:pt>
                <c:pt idx="193" formatCode="0.0">
                  <c:v>14405.039000000001</c:v>
                </c:pt>
                <c:pt idx="194" formatCode="0.0">
                  <c:v>14403.539000000001</c:v>
                </c:pt>
                <c:pt idx="195" formatCode="0.0">
                  <c:v>14402.027</c:v>
                </c:pt>
                <c:pt idx="196" formatCode="0.0">
                  <c:v>14400.531000000001</c:v>
                </c:pt>
                <c:pt idx="197" formatCode="0.0">
                  <c:v>14399.040999999999</c:v>
                </c:pt>
                <c:pt idx="198" formatCode="0.0">
                  <c:v>14397.535</c:v>
                </c:pt>
                <c:pt idx="199" formatCode="0.0">
                  <c:v>14396.027</c:v>
                </c:pt>
                <c:pt idx="200" formatCode="0.0">
                  <c:v>14394.529</c:v>
                </c:pt>
                <c:pt idx="204" formatCode="0.0">
                  <c:v>14391.541999999999</c:v>
                </c:pt>
                <c:pt idx="205" formatCode="0.0">
                  <c:v>14390.037</c:v>
                </c:pt>
                <c:pt idx="206" formatCode="0.0">
                  <c:v>14388.555</c:v>
                </c:pt>
                <c:pt idx="207" formatCode="0.0">
                  <c:v>14387.027</c:v>
                </c:pt>
                <c:pt idx="208" formatCode="0.0">
                  <c:v>14385.531000000001</c:v>
                </c:pt>
                <c:pt idx="209" formatCode="0.0">
                  <c:v>14384.032999999999</c:v>
                </c:pt>
                <c:pt idx="210" formatCode="0.0">
                  <c:v>14382.540999999999</c:v>
                </c:pt>
                <c:pt idx="211" formatCode="0.0">
                  <c:v>14381.047</c:v>
                </c:pt>
                <c:pt idx="212" formatCode="0.0">
                  <c:v>14379.535</c:v>
                </c:pt>
                <c:pt idx="213" formatCode="0.0">
                  <c:v>14378.045</c:v>
                </c:pt>
                <c:pt idx="214" formatCode="0.0">
                  <c:v>14376.547</c:v>
                </c:pt>
                <c:pt idx="215" formatCode="0.0">
                  <c:v>14375.037</c:v>
                </c:pt>
                <c:pt idx="216" formatCode="0.0">
                  <c:v>14373.5</c:v>
                </c:pt>
                <c:pt idx="217" formatCode="0.0">
                  <c:v>14372.025</c:v>
                </c:pt>
                <c:pt idx="218" formatCode="0.0">
                  <c:v>14370.536</c:v>
                </c:pt>
                <c:pt idx="219" formatCode="0.0">
                  <c:v>14369.029</c:v>
                </c:pt>
                <c:pt idx="220" formatCode="0.0">
                  <c:v>14367.539000000001</c:v>
                </c:pt>
                <c:pt idx="221" formatCode="0.0">
                  <c:v>14366.038</c:v>
                </c:pt>
                <c:pt idx="222" formatCode="0.0">
                  <c:v>14364.538</c:v>
                </c:pt>
                <c:pt idx="223" formatCode="0.0">
                  <c:v>14363.058999999999</c:v>
                </c:pt>
                <c:pt idx="224" formatCode="0.0">
                  <c:v>14361.546</c:v>
                </c:pt>
                <c:pt idx="225" formatCode="0.0">
                  <c:v>14360.048000000001</c:v>
                </c:pt>
                <c:pt idx="226" formatCode="0.0">
                  <c:v>14358.531999999999</c:v>
                </c:pt>
                <c:pt idx="227" formatCode="0.0">
                  <c:v>14357.045</c:v>
                </c:pt>
                <c:pt idx="228" formatCode="0.0">
                  <c:v>14355.540999999999</c:v>
                </c:pt>
                <c:pt idx="229" formatCode="0.0">
                  <c:v>14354.049000000001</c:v>
                </c:pt>
                <c:pt idx="230" formatCode="0.0">
                  <c:v>14352.538</c:v>
                </c:pt>
                <c:pt idx="231" formatCode="0.0">
                  <c:v>14351.037</c:v>
                </c:pt>
                <c:pt idx="232" formatCode="0.0">
                  <c:v>14349.563</c:v>
                </c:pt>
                <c:pt idx="233" formatCode="0.0">
                  <c:v>14348.040999999999</c:v>
                </c:pt>
                <c:pt idx="234" formatCode="0.0">
                  <c:v>14346.538</c:v>
                </c:pt>
                <c:pt idx="235" formatCode="0.0">
                  <c:v>14345.063</c:v>
                </c:pt>
                <c:pt idx="236" formatCode="0.0">
                  <c:v>14343.557000000001</c:v>
                </c:pt>
                <c:pt idx="237" formatCode="0.0">
                  <c:v>14342.054</c:v>
                </c:pt>
                <c:pt idx="238" formatCode="0.0">
                  <c:v>14340.548000000001</c:v>
                </c:pt>
                <c:pt idx="239" formatCode="0.0">
                  <c:v>14339.053</c:v>
                </c:pt>
                <c:pt idx="240" formatCode="0.0">
                  <c:v>14337.547</c:v>
                </c:pt>
                <c:pt idx="241" formatCode="0.0">
                  <c:v>14336.054</c:v>
                </c:pt>
                <c:pt idx="242" formatCode="0.0">
                  <c:v>14334.569</c:v>
                </c:pt>
                <c:pt idx="243" formatCode="0.0">
                  <c:v>14333.058000000001</c:v>
                </c:pt>
                <c:pt idx="244" formatCode="0.0">
                  <c:v>14331.546</c:v>
                </c:pt>
                <c:pt idx="245" formatCode="0.0">
                  <c:v>14330.043</c:v>
                </c:pt>
                <c:pt idx="246" formatCode="0.0">
                  <c:v>14328.56</c:v>
                </c:pt>
                <c:pt idx="247" formatCode="0.0">
                  <c:v>14327.057000000001</c:v>
                </c:pt>
                <c:pt idx="248" formatCode="0.0">
                  <c:v>14325.55</c:v>
                </c:pt>
                <c:pt idx="250" formatCode="0.0">
                  <c:v>14322.55</c:v>
                </c:pt>
                <c:pt idx="251" formatCode="0.0">
                  <c:v>14321.05</c:v>
                </c:pt>
                <c:pt idx="252" formatCode="0.0">
                  <c:v>14319.552</c:v>
                </c:pt>
                <c:pt idx="253" formatCode="0.0">
                  <c:v>14318.1</c:v>
                </c:pt>
                <c:pt idx="254" formatCode="0.0">
                  <c:v>14316.543</c:v>
                </c:pt>
                <c:pt idx="255" formatCode="0.0">
                  <c:v>14315.046</c:v>
                </c:pt>
                <c:pt idx="256" formatCode="0.0">
                  <c:v>14313.558999999999</c:v>
                </c:pt>
                <c:pt idx="257" formatCode="0.0">
                  <c:v>14312.052</c:v>
                </c:pt>
                <c:pt idx="258" formatCode="0.0">
                  <c:v>14310.564</c:v>
                </c:pt>
                <c:pt idx="259" formatCode="0.0">
                  <c:v>14309.066000000001</c:v>
                </c:pt>
                <c:pt idx="260" formatCode="0.0">
                  <c:v>14307.574000000001</c:v>
                </c:pt>
                <c:pt idx="261" formatCode="0.0">
                  <c:v>14306.062</c:v>
                </c:pt>
                <c:pt idx="262" formatCode="0.0">
                  <c:v>14304.575999999999</c:v>
                </c:pt>
                <c:pt idx="263" formatCode="0.0">
                  <c:v>14303.058999999999</c:v>
                </c:pt>
                <c:pt idx="264" formatCode="0.0">
                  <c:v>14301.584000000001</c:v>
                </c:pt>
                <c:pt idx="265" formatCode="0.0">
                  <c:v>14300.058000000001</c:v>
                </c:pt>
                <c:pt idx="266" formatCode="0.0">
                  <c:v>14298.576999999999</c:v>
                </c:pt>
                <c:pt idx="267" formatCode="0.0">
                  <c:v>14297.058999999999</c:v>
                </c:pt>
                <c:pt idx="268" formatCode="0.0">
                  <c:v>14295.578</c:v>
                </c:pt>
                <c:pt idx="269" formatCode="0.0">
                  <c:v>14294.052</c:v>
                </c:pt>
                <c:pt idx="270" formatCode="0.0">
                  <c:v>14292.565000000001</c:v>
                </c:pt>
                <c:pt idx="271" formatCode="0.0">
                  <c:v>14291.063</c:v>
                </c:pt>
                <c:pt idx="272" formatCode="0.0">
                  <c:v>14289.554</c:v>
                </c:pt>
                <c:pt idx="273" formatCode="0.0">
                  <c:v>14288.065000000001</c:v>
                </c:pt>
                <c:pt idx="275" formatCode="0.0">
                  <c:v>14285.066999999999</c:v>
                </c:pt>
                <c:pt idx="276" formatCode="0.0">
                  <c:v>14283.554</c:v>
                </c:pt>
                <c:pt idx="277" formatCode="0.0">
                  <c:v>14282.071</c:v>
                </c:pt>
                <c:pt idx="278" formatCode="0.0">
                  <c:v>14280.563</c:v>
                </c:pt>
                <c:pt idx="279" formatCode="0.0">
                  <c:v>14279.065000000001</c:v>
                </c:pt>
                <c:pt idx="280" formatCode="0.0">
                  <c:v>14277.564</c:v>
                </c:pt>
                <c:pt idx="281" formatCode="0.0">
                  <c:v>14276.069</c:v>
                </c:pt>
                <c:pt idx="282" formatCode="0.0">
                  <c:v>14274.557000000001</c:v>
                </c:pt>
                <c:pt idx="283" formatCode="0.0">
                  <c:v>14273.066999999999</c:v>
                </c:pt>
                <c:pt idx="284" formatCode="0.0">
                  <c:v>14271.557000000001</c:v>
                </c:pt>
                <c:pt idx="285" formatCode="0.0">
                  <c:v>14270.063</c:v>
                </c:pt>
                <c:pt idx="286" formatCode="0.0">
                  <c:v>14268.565000000001</c:v>
                </c:pt>
                <c:pt idx="287" formatCode="0.0">
                  <c:v>14267.072</c:v>
                </c:pt>
                <c:pt idx="288" formatCode="0.0">
                  <c:v>14264.073</c:v>
                </c:pt>
                <c:pt idx="289" formatCode="0.0">
                  <c:v>14262.56</c:v>
                </c:pt>
                <c:pt idx="290" formatCode="0.0">
                  <c:v>14261.058999999999</c:v>
                </c:pt>
                <c:pt idx="291" formatCode="0.0">
                  <c:v>14259.561</c:v>
                </c:pt>
                <c:pt idx="292" formatCode="0.0">
                  <c:v>14258.092000000001</c:v>
                </c:pt>
                <c:pt idx="293" formatCode="0.0">
                  <c:v>14256.573</c:v>
                </c:pt>
                <c:pt idx="294" formatCode="0.0">
                  <c:v>14255.094999999999</c:v>
                </c:pt>
                <c:pt idx="295" formatCode="0.0">
                  <c:v>14253.576999999999</c:v>
                </c:pt>
                <c:pt idx="296" formatCode="0.0">
                  <c:v>14252.08</c:v>
                </c:pt>
                <c:pt idx="297" formatCode="0.0">
                  <c:v>14250.574000000001</c:v>
                </c:pt>
                <c:pt idx="298" formatCode="0.0">
                  <c:v>14249.079</c:v>
                </c:pt>
                <c:pt idx="299" formatCode="0.0">
                  <c:v>14247.585999999999</c:v>
                </c:pt>
                <c:pt idx="300" formatCode="0.0">
                  <c:v>14246.094999999999</c:v>
                </c:pt>
                <c:pt idx="301" formatCode="0.0">
                  <c:v>14244.571</c:v>
                </c:pt>
                <c:pt idx="302" formatCode="0.0">
                  <c:v>14243.075000000001</c:v>
                </c:pt>
                <c:pt idx="303" formatCode="0.0">
                  <c:v>14241.584000000001</c:v>
                </c:pt>
                <c:pt idx="304" formatCode="0.0">
                  <c:v>14240.078</c:v>
                </c:pt>
                <c:pt idx="305" formatCode="0.0">
                  <c:v>14238.564</c:v>
                </c:pt>
                <c:pt idx="306" formatCode="0.0">
                  <c:v>14237.093000000001</c:v>
                </c:pt>
                <c:pt idx="307" formatCode="0.0">
                  <c:v>14235.621999999999</c:v>
                </c:pt>
                <c:pt idx="308" formatCode="0.0">
                  <c:v>14234.091</c:v>
                </c:pt>
                <c:pt idx="309" formatCode="0.0">
                  <c:v>14232.57</c:v>
                </c:pt>
                <c:pt idx="310" formatCode="0.0">
                  <c:v>14231.078</c:v>
                </c:pt>
                <c:pt idx="311" formatCode="0.0">
                  <c:v>14229.596</c:v>
                </c:pt>
                <c:pt idx="312" formatCode="0.0">
                  <c:v>14228.093000000001</c:v>
                </c:pt>
                <c:pt idx="313" formatCode="0.0">
                  <c:v>14226.582</c:v>
                </c:pt>
                <c:pt idx="314" formatCode="0.0">
                  <c:v>14225.079</c:v>
                </c:pt>
                <c:pt idx="315" formatCode="0.0">
                  <c:v>14223.594999999999</c:v>
                </c:pt>
                <c:pt idx="316" formatCode="0.0">
                  <c:v>14222.091</c:v>
                </c:pt>
                <c:pt idx="317" formatCode="0.0">
                  <c:v>14220.566000000001</c:v>
                </c:pt>
                <c:pt idx="318" formatCode="0.0">
                  <c:v>14219.07</c:v>
                </c:pt>
                <c:pt idx="319" formatCode="0.0">
                  <c:v>14217.59</c:v>
                </c:pt>
                <c:pt idx="320" formatCode="0.0">
                  <c:v>14216.08</c:v>
                </c:pt>
                <c:pt idx="321" formatCode="0.0">
                  <c:v>14214.58</c:v>
                </c:pt>
                <c:pt idx="322" formatCode="0.0">
                  <c:v>14213.07</c:v>
                </c:pt>
                <c:pt idx="323" formatCode="0.0">
                  <c:v>14211.58</c:v>
                </c:pt>
                <c:pt idx="324" formatCode="0.0">
                  <c:v>14210.09</c:v>
                </c:pt>
                <c:pt idx="325" formatCode="0.0">
                  <c:v>14208.59</c:v>
                </c:pt>
                <c:pt idx="326" formatCode="0.0">
                  <c:v>14207.07</c:v>
                </c:pt>
                <c:pt idx="327" formatCode="0.0">
                  <c:v>14205.59</c:v>
                </c:pt>
                <c:pt idx="328" formatCode="0.0">
                  <c:v>14204.072</c:v>
                </c:pt>
                <c:pt idx="329" formatCode="0.0">
                  <c:v>14202.578</c:v>
                </c:pt>
                <c:pt idx="330" formatCode="0.0">
                  <c:v>14201.093999999999</c:v>
                </c:pt>
                <c:pt idx="331" formatCode="0.0">
                  <c:v>14199.605</c:v>
                </c:pt>
                <c:pt idx="332" formatCode="0.0">
                  <c:v>14198.096</c:v>
                </c:pt>
                <c:pt idx="333" formatCode="0.0">
                  <c:v>14196.591</c:v>
                </c:pt>
                <c:pt idx="334" formatCode="0.0">
                  <c:v>14195.097</c:v>
                </c:pt>
                <c:pt idx="335" formatCode="0.0">
                  <c:v>14193.59</c:v>
                </c:pt>
                <c:pt idx="336" formatCode="0.0">
                  <c:v>14192.102000000001</c:v>
                </c:pt>
                <c:pt idx="337" formatCode="0.0">
                  <c:v>14189.081</c:v>
                </c:pt>
                <c:pt idx="338" formatCode="0.0">
                  <c:v>14187.592000000001</c:v>
                </c:pt>
                <c:pt idx="339" formatCode="0.0">
                  <c:v>14186.108</c:v>
                </c:pt>
                <c:pt idx="340" formatCode="0.0">
                  <c:v>14184.581</c:v>
                </c:pt>
                <c:pt idx="341" formatCode="0.0">
                  <c:v>14183.11</c:v>
                </c:pt>
                <c:pt idx="342" formatCode="0.0">
                  <c:v>14181.587</c:v>
                </c:pt>
                <c:pt idx="343" formatCode="0.0">
                  <c:v>14180.08</c:v>
                </c:pt>
                <c:pt idx="344" formatCode="0.0">
                  <c:v>14178.59</c:v>
                </c:pt>
                <c:pt idx="345" formatCode="0.0">
                  <c:v>14177.09</c:v>
                </c:pt>
                <c:pt idx="346" formatCode="0.0">
                  <c:v>14175.578</c:v>
                </c:pt>
                <c:pt idx="347" formatCode="0.0">
                  <c:v>14174.08</c:v>
                </c:pt>
                <c:pt idx="348" formatCode="0.0">
                  <c:v>14172.589</c:v>
                </c:pt>
                <c:pt idx="349" formatCode="0.0">
                  <c:v>14171.094999999999</c:v>
                </c:pt>
                <c:pt idx="350" formatCode="0.0">
                  <c:v>14169.602999999999</c:v>
                </c:pt>
                <c:pt idx="351" formatCode="0.0">
                  <c:v>14168.127</c:v>
                </c:pt>
                <c:pt idx="352" formatCode="0.0">
                  <c:v>14166.6</c:v>
                </c:pt>
                <c:pt idx="353" formatCode="0.0">
                  <c:v>14165.091</c:v>
                </c:pt>
                <c:pt idx="354" formatCode="0.0">
                  <c:v>14163.601000000001</c:v>
                </c:pt>
                <c:pt idx="355" formatCode="0.0">
                  <c:v>14162.093999999999</c:v>
                </c:pt>
                <c:pt idx="356" formatCode="0.0">
                  <c:v>14160.609</c:v>
                </c:pt>
                <c:pt idx="357" formatCode="0.0">
                  <c:v>14159.094999999999</c:v>
                </c:pt>
                <c:pt idx="358" formatCode="0.0">
                  <c:v>14157.603999999999</c:v>
                </c:pt>
                <c:pt idx="359" formatCode="0.0">
                  <c:v>14156.138000000001</c:v>
                </c:pt>
                <c:pt idx="360" formatCode="0.0">
                  <c:v>14154.599</c:v>
                </c:pt>
                <c:pt idx="361" formatCode="0.0">
                  <c:v>14153.120999999999</c:v>
                </c:pt>
                <c:pt idx="362" formatCode="0.0">
                  <c:v>14151.59</c:v>
                </c:pt>
                <c:pt idx="363" formatCode="0.0">
                  <c:v>14150.1</c:v>
                </c:pt>
                <c:pt idx="364" formatCode="0.0">
                  <c:v>14148.61</c:v>
                </c:pt>
                <c:pt idx="365" formatCode="0.0">
                  <c:v>14147.116</c:v>
                </c:pt>
                <c:pt idx="366" formatCode="0.0">
                  <c:v>14145.598</c:v>
                </c:pt>
                <c:pt idx="367" formatCode="0.0">
                  <c:v>14144.103999999999</c:v>
                </c:pt>
                <c:pt idx="368" formatCode="0.0">
                  <c:v>14142.597</c:v>
                </c:pt>
                <c:pt idx="369" formatCode="0.0">
                  <c:v>14141.087</c:v>
                </c:pt>
                <c:pt idx="370" formatCode="0.0">
                  <c:v>14139.607</c:v>
                </c:pt>
                <c:pt idx="371" formatCode="0.0">
                  <c:v>14138.111000000001</c:v>
                </c:pt>
                <c:pt idx="372" formatCode="0.0">
                  <c:v>14136.602000000001</c:v>
                </c:pt>
                <c:pt idx="373" formatCode="0.0">
                  <c:v>14135.133</c:v>
                </c:pt>
                <c:pt idx="374" formatCode="0.0">
                  <c:v>14133.594999999999</c:v>
                </c:pt>
                <c:pt idx="375" formatCode="0.0">
                  <c:v>14132.099</c:v>
                </c:pt>
                <c:pt idx="376" formatCode="0.0">
                  <c:v>14130.594999999999</c:v>
                </c:pt>
                <c:pt idx="377" formatCode="0.0">
                  <c:v>14129.103999999999</c:v>
                </c:pt>
              </c:numCache>
            </c:numRef>
          </c:xVal>
          <c:yVal>
            <c:numRef>
              <c:f>neo!$CD$204:$CD$581</c:f>
              <c:numCache>
                <c:formatCode>General</c:formatCode>
                <c:ptCount val="378"/>
                <c:pt idx="0">
                  <c:v>0.17006058374387645</c:v>
                </c:pt>
                <c:pt idx="1">
                  <c:v>0.14796793354304172</c:v>
                </c:pt>
                <c:pt idx="2">
                  <c:v>0.11881163433861933</c:v>
                </c:pt>
                <c:pt idx="3">
                  <c:v>0.11977749923433534</c:v>
                </c:pt>
                <c:pt idx="4">
                  <c:v>0.16470159263664208</c:v>
                </c:pt>
                <c:pt idx="5">
                  <c:v>0.13855054260154001</c:v>
                </c:pt>
                <c:pt idx="6">
                  <c:v>0.17590764312772264</c:v>
                </c:pt>
                <c:pt idx="7">
                  <c:v>0.1671758068897978</c:v>
                </c:pt>
                <c:pt idx="8">
                  <c:v>0.19250886805596301</c:v>
                </c:pt>
                <c:pt idx="9">
                  <c:v>0.17239351666321709</c:v>
                </c:pt>
                <c:pt idx="10">
                  <c:v>0.16574128295746487</c:v>
                </c:pt>
                <c:pt idx="11">
                  <c:v>0.17570909589247913</c:v>
                </c:pt>
                <c:pt idx="12">
                  <c:v>0.15437976594725999</c:v>
                </c:pt>
                <c:pt idx="13">
                  <c:v>3.5133018032477953E-2</c:v>
                </c:pt>
                <c:pt idx="14">
                  <c:v>0.10036798290582817</c:v>
                </c:pt>
                <c:pt idx="15">
                  <c:v>0.16016115934030695</c:v>
                </c:pt>
                <c:pt idx="16">
                  <c:v>0.15911201474237108</c:v>
                </c:pt>
                <c:pt idx="17">
                  <c:v>0.16776319816506355</c:v>
                </c:pt>
                <c:pt idx="18">
                  <c:v>9.8322029749671677E-2</c:v>
                </c:pt>
                <c:pt idx="19">
                  <c:v>0.13442020868888366</c:v>
                </c:pt>
                <c:pt idx="20">
                  <c:v>0.14611391231258711</c:v>
                </c:pt>
                <c:pt idx="21">
                  <c:v>0.14073014599875688</c:v>
                </c:pt>
                <c:pt idx="22">
                  <c:v>0.16305161528285128</c:v>
                </c:pt>
                <c:pt idx="23">
                  <c:v>0.14091034005374448</c:v>
                </c:pt>
                <c:pt idx="24">
                  <c:v>0.17705323890028224</c:v>
                </c:pt>
                <c:pt idx="25">
                  <c:v>0.15007311529420897</c:v>
                </c:pt>
                <c:pt idx="26">
                  <c:v>0.11736136599634535</c:v>
                </c:pt>
                <c:pt idx="27">
                  <c:v>0.16456484073240688</c:v>
                </c:pt>
                <c:pt idx="28">
                  <c:v>0.1322168093096267</c:v>
                </c:pt>
                <c:pt idx="29">
                  <c:v>0.11693232748422762</c:v>
                </c:pt>
                <c:pt idx="30">
                  <c:v>0.14977905560061847</c:v>
                </c:pt>
                <c:pt idx="31">
                  <c:v>0.10303305754459934</c:v>
                </c:pt>
                <c:pt idx="32">
                  <c:v>0.1408357516645076</c:v>
                </c:pt>
                <c:pt idx="33">
                  <c:v>0.16287400472628585</c:v>
                </c:pt>
                <c:pt idx="34">
                  <c:v>9.6784623442544238E-2</c:v>
                </c:pt>
                <c:pt idx="35">
                  <c:v>0.12834031531429127</c:v>
                </c:pt>
                <c:pt idx="36">
                  <c:v>0.16387410301405017</c:v>
                </c:pt>
                <c:pt idx="37">
                  <c:v>0.13508603612734407</c:v>
                </c:pt>
                <c:pt idx="38">
                  <c:v>0.13229080512164168</c:v>
                </c:pt>
                <c:pt idx="39">
                  <c:v>0.14618145898365206</c:v>
                </c:pt>
                <c:pt idx="40">
                  <c:v>0.18213768825812307</c:v>
                </c:pt>
                <c:pt idx="41">
                  <c:v>0.18714105442429879</c:v>
                </c:pt>
                <c:pt idx="42">
                  <c:v>0.17834667355948056</c:v>
                </c:pt>
                <c:pt idx="43">
                  <c:v>0.14270166810948876</c:v>
                </c:pt>
                <c:pt idx="44">
                  <c:v>0.19187877268300357</c:v>
                </c:pt>
                <c:pt idx="45">
                  <c:v>0.17103054442749577</c:v>
                </c:pt>
                <c:pt idx="46">
                  <c:v>0.15770578839990868</c:v>
                </c:pt>
                <c:pt idx="47">
                  <c:v>0.1667424703034581</c:v>
                </c:pt>
                <c:pt idx="48">
                  <c:v>0.18549424892770078</c:v>
                </c:pt>
                <c:pt idx="49">
                  <c:v>0.15592763419101915</c:v>
                </c:pt>
                <c:pt idx="50">
                  <c:v>0.18627193997979841</c:v>
                </c:pt>
                <c:pt idx="51">
                  <c:v>0.15902556267147544</c:v>
                </c:pt>
                <c:pt idx="52">
                  <c:v>0.18539207423919263</c:v>
                </c:pt>
                <c:pt idx="53">
                  <c:v>0.16617416116101116</c:v>
                </c:pt>
                <c:pt idx="54">
                  <c:v>0.12686728875733924</c:v>
                </c:pt>
                <c:pt idx="55">
                  <c:v>0.18529503040828316</c:v>
                </c:pt>
                <c:pt idx="56">
                  <c:v>0.11352703576301743</c:v>
                </c:pt>
                <c:pt idx="57">
                  <c:v>0.17720863902700273</c:v>
                </c:pt>
                <c:pt idx="58">
                  <c:v>0.17118427782797027</c:v>
                </c:pt>
                <c:pt idx="59">
                  <c:v>0.15268173495040013</c:v>
                </c:pt>
                <c:pt idx="60">
                  <c:v>0.14198470261195811</c:v>
                </c:pt>
                <c:pt idx="61">
                  <c:v>0.14408983651427948</c:v>
                </c:pt>
                <c:pt idx="62">
                  <c:v>0.17153365512985586</c:v>
                </c:pt>
                <c:pt idx="63">
                  <c:v>0.15471728935792534</c:v>
                </c:pt>
                <c:pt idx="64">
                  <c:v>0.16487238245284006</c:v>
                </c:pt>
                <c:pt idx="65">
                  <c:v>0.16292947683120376</c:v>
                </c:pt>
                <c:pt idx="66">
                  <c:v>0.15425239981557257</c:v>
                </c:pt>
                <c:pt idx="67">
                  <c:v>0.15913842024889821</c:v>
                </c:pt>
                <c:pt idx="68">
                  <c:v>0.12806584149951941</c:v>
                </c:pt>
                <c:pt idx="69">
                  <c:v>0.11468449504277931</c:v>
                </c:pt>
                <c:pt idx="70">
                  <c:v>0.14019628157341257</c:v>
                </c:pt>
                <c:pt idx="71">
                  <c:v>0.18436986682805814</c:v>
                </c:pt>
                <c:pt idx="72">
                  <c:v>0.12267800067429512</c:v>
                </c:pt>
                <c:pt idx="73">
                  <c:v>0.14986721250721621</c:v>
                </c:pt>
                <c:pt idx="74">
                  <c:v>0.11967769156705858</c:v>
                </c:pt>
                <c:pt idx="75">
                  <c:v>0.14086358830875401</c:v>
                </c:pt>
                <c:pt idx="76">
                  <c:v>0.1137445538306288</c:v>
                </c:pt>
                <c:pt idx="77">
                  <c:v>0.10929302533003619</c:v>
                </c:pt>
                <c:pt idx="78">
                  <c:v>0.12289191609942542</c:v>
                </c:pt>
                <c:pt idx="79">
                  <c:v>0.12286185292119514</c:v>
                </c:pt>
                <c:pt idx="80">
                  <c:v>0.14085530138342883</c:v>
                </c:pt>
                <c:pt idx="81">
                  <c:v>0.12140348714477987</c:v>
                </c:pt>
                <c:pt idx="82">
                  <c:v>0.13251582213630209</c:v>
                </c:pt>
                <c:pt idx="83">
                  <c:v>0.14303710228886865</c:v>
                </c:pt>
                <c:pt idx="84">
                  <c:v>0.13495493510004175</c:v>
                </c:pt>
                <c:pt idx="85">
                  <c:v>0.13787812913570757</c:v>
                </c:pt>
                <c:pt idx="86">
                  <c:v>0.14449201464061742</c:v>
                </c:pt>
                <c:pt idx="87">
                  <c:v>0.14160938670850179</c:v>
                </c:pt>
                <c:pt idx="88">
                  <c:v>0.20021631722218819</c:v>
                </c:pt>
                <c:pt idx="89">
                  <c:v>4.9130912277339289E-2</c:v>
                </c:pt>
                <c:pt idx="90">
                  <c:v>0.1151099483705269</c:v>
                </c:pt>
                <c:pt idx="91">
                  <c:v>0.1439977372876009</c:v>
                </c:pt>
                <c:pt idx="92">
                  <c:v>0.12666368251405918</c:v>
                </c:pt>
                <c:pt idx="93">
                  <c:v>0.13449887447381184</c:v>
                </c:pt>
                <c:pt idx="94">
                  <c:v>0.12780655294511931</c:v>
                </c:pt>
                <c:pt idx="95">
                  <c:v>0.14312938667050787</c:v>
                </c:pt>
                <c:pt idx="96">
                  <c:v>0.13151112298139847</c:v>
                </c:pt>
                <c:pt idx="97">
                  <c:v>0.1562298420660985</c:v>
                </c:pt>
                <c:pt idx="98">
                  <c:v>0.14198542006339043</c:v>
                </c:pt>
                <c:pt idx="99">
                  <c:v>0.13699514270819002</c:v>
                </c:pt>
                <c:pt idx="100">
                  <c:v>0.12125340101080825</c:v>
                </c:pt>
                <c:pt idx="101">
                  <c:v>0.12578295073710732</c:v>
                </c:pt>
                <c:pt idx="102">
                  <c:v>0.14387378473800141</c:v>
                </c:pt>
                <c:pt idx="103">
                  <c:v>0.17175824143456128</c:v>
                </c:pt>
                <c:pt idx="104">
                  <c:v>0.15442907786695184</c:v>
                </c:pt>
                <c:pt idx="105">
                  <c:v>0.13602740667288196</c:v>
                </c:pt>
                <c:pt idx="106">
                  <c:v>0.13580453003075266</c:v>
                </c:pt>
                <c:pt idx="107">
                  <c:v>0.16771134710388239</c:v>
                </c:pt>
                <c:pt idx="108">
                  <c:v>0.17873032516223084</c:v>
                </c:pt>
                <c:pt idx="109">
                  <c:v>0.165670151695373</c:v>
                </c:pt>
                <c:pt idx="110">
                  <c:v>0.2089149525514577</c:v>
                </c:pt>
                <c:pt idx="111">
                  <c:v>0.14451204955258676</c:v>
                </c:pt>
                <c:pt idx="112">
                  <c:v>0.12988844074106731</c:v>
                </c:pt>
                <c:pt idx="113">
                  <c:v>0.14112635442640711</c:v>
                </c:pt>
                <c:pt idx="114">
                  <c:v>0.14641851418387763</c:v>
                </c:pt>
                <c:pt idx="115">
                  <c:v>0.1385654933588025</c:v>
                </c:pt>
                <c:pt idx="116">
                  <c:v>0.14972686800949647</c:v>
                </c:pt>
                <c:pt idx="117">
                  <c:v>0.16114653018079247</c:v>
                </c:pt>
                <c:pt idx="118">
                  <c:v>0.11803409098780264</c:v>
                </c:pt>
                <c:pt idx="119">
                  <c:v>0.15824451242579435</c:v>
                </c:pt>
                <c:pt idx="120">
                  <c:v>0.14472438050871111</c:v>
                </c:pt>
                <c:pt idx="121">
                  <c:v>0.16994134710000272</c:v>
                </c:pt>
                <c:pt idx="122">
                  <c:v>0.15582093433358321</c:v>
                </c:pt>
                <c:pt idx="123">
                  <c:v>0.11409460436522101</c:v>
                </c:pt>
                <c:pt idx="124">
                  <c:v>0.16605835776594755</c:v>
                </c:pt>
                <c:pt idx="125">
                  <c:v>0.18032918972219139</c:v>
                </c:pt>
                <c:pt idx="126">
                  <c:v>0.15972108858371251</c:v>
                </c:pt>
                <c:pt idx="127">
                  <c:v>0.18302545068863707</c:v>
                </c:pt>
                <c:pt idx="128">
                  <c:v>0.19948569993894466</c:v>
                </c:pt>
                <c:pt idx="129">
                  <c:v>0.29595048785611527</c:v>
                </c:pt>
                <c:pt idx="130">
                  <c:v>0.11729771179017566</c:v>
                </c:pt>
                <c:pt idx="131">
                  <c:v>0.10423307906252767</c:v>
                </c:pt>
                <c:pt idx="132">
                  <c:v>0.10317483862792261</c:v>
                </c:pt>
                <c:pt idx="133">
                  <c:v>0.21390768820641229</c:v>
                </c:pt>
                <c:pt idx="134">
                  <c:v>0.18213684090594137</c:v>
                </c:pt>
                <c:pt idx="135">
                  <c:v>0.14702598329561714</c:v>
                </c:pt>
                <c:pt idx="136">
                  <c:v>0.14166978701982055</c:v>
                </c:pt>
                <c:pt idx="137">
                  <c:v>0.16672863869533064</c:v>
                </c:pt>
                <c:pt idx="138">
                  <c:v>0.15699769650078699</c:v>
                </c:pt>
                <c:pt idx="139">
                  <c:v>0.14846606134083623</c:v>
                </c:pt>
                <c:pt idx="140">
                  <c:v>0.14281574253909579</c:v>
                </c:pt>
                <c:pt idx="141">
                  <c:v>0.15812847193006088</c:v>
                </c:pt>
                <c:pt idx="142">
                  <c:v>0.19313258721899471</c:v>
                </c:pt>
                <c:pt idx="143">
                  <c:v>0.18125147826017632</c:v>
                </c:pt>
                <c:pt idx="144">
                  <c:v>0.1829531396659925</c:v>
                </c:pt>
                <c:pt idx="145">
                  <c:v>0.18748372515484396</c:v>
                </c:pt>
                <c:pt idx="146">
                  <c:v>0.1658291220066179</c:v>
                </c:pt>
                <c:pt idx="147">
                  <c:v>0.14334371018117423</c:v>
                </c:pt>
                <c:pt idx="148">
                  <c:v>0.15710855385510816</c:v>
                </c:pt>
                <c:pt idx="149">
                  <c:v>0.15350726682931412</c:v>
                </c:pt>
                <c:pt idx="150">
                  <c:v>0.14451807518102341</c:v>
                </c:pt>
                <c:pt idx="151">
                  <c:v>0.15143700594997866</c:v>
                </c:pt>
                <c:pt idx="152">
                  <c:v>0.13811412170016826</c:v>
                </c:pt>
                <c:pt idx="153">
                  <c:v>0.15864758000791954</c:v>
                </c:pt>
                <c:pt idx="154">
                  <c:v>0.15588235333963138</c:v>
                </c:pt>
                <c:pt idx="155">
                  <c:v>4.0978359843525845E-2</c:v>
                </c:pt>
                <c:pt idx="156">
                  <c:v>0.14240268106340381</c:v>
                </c:pt>
                <c:pt idx="157">
                  <c:v>0.14197471419830154</c:v>
                </c:pt>
                <c:pt idx="158">
                  <c:v>0.16548299762788254</c:v>
                </c:pt>
                <c:pt idx="159">
                  <c:v>0.16112985799994772</c:v>
                </c:pt>
                <c:pt idx="160">
                  <c:v>0.17899568279948805</c:v>
                </c:pt>
                <c:pt idx="161">
                  <c:v>0.18564522986022486</c:v>
                </c:pt>
                <c:pt idx="162">
                  <c:v>0.14663186194950292</c:v>
                </c:pt>
                <c:pt idx="163">
                  <c:v>0.15975467067099056</c:v>
                </c:pt>
                <c:pt idx="164">
                  <c:v>0.15106179616103205</c:v>
                </c:pt>
                <c:pt idx="165">
                  <c:v>0.11724016236667571</c:v>
                </c:pt>
                <c:pt idx="166">
                  <c:v>0.169996762986592</c:v>
                </c:pt>
                <c:pt idx="167">
                  <c:v>0.16934850443531033</c:v>
                </c:pt>
                <c:pt idx="168">
                  <c:v>0.15121278814171601</c:v>
                </c:pt>
                <c:pt idx="169">
                  <c:v>0.15063123946975857</c:v>
                </c:pt>
                <c:pt idx="170">
                  <c:v>0.17408176460298291</c:v>
                </c:pt>
                <c:pt idx="171">
                  <c:v>0.17640313138748753</c:v>
                </c:pt>
                <c:pt idx="172">
                  <c:v>0.18624690155855991</c:v>
                </c:pt>
                <c:pt idx="173">
                  <c:v>0.18023909414861772</c:v>
                </c:pt>
                <c:pt idx="174">
                  <c:v>0.12492030756212913</c:v>
                </c:pt>
                <c:pt idx="175">
                  <c:v>0.13065921676859718</c:v>
                </c:pt>
                <c:pt idx="176">
                  <c:v>0.1785158441565434</c:v>
                </c:pt>
                <c:pt idx="177">
                  <c:v>0.17138134522876325</c:v>
                </c:pt>
                <c:pt idx="178">
                  <c:v>0.15048642077691893</c:v>
                </c:pt>
                <c:pt idx="179">
                  <c:v>0.14807011217588581</c:v>
                </c:pt>
                <c:pt idx="180">
                  <c:v>0.14910414299907568</c:v>
                </c:pt>
                <c:pt idx="181">
                  <c:v>0.14808618097949156</c:v>
                </c:pt>
                <c:pt idx="182">
                  <c:v>0.16176847313133566</c:v>
                </c:pt>
                <c:pt idx="183">
                  <c:v>0.16746969079090207</c:v>
                </c:pt>
                <c:pt idx="184">
                  <c:v>0.11313034845540205</c:v>
                </c:pt>
                <c:pt idx="185">
                  <c:v>9.9953812162399278E-2</c:v>
                </c:pt>
                <c:pt idx="186">
                  <c:v>0.13866914472556682</c:v>
                </c:pt>
                <c:pt idx="187">
                  <c:v>0.19461668791933034</c:v>
                </c:pt>
                <c:pt idx="188">
                  <c:v>0.18207289255496892</c:v>
                </c:pt>
                <c:pt idx="189">
                  <c:v>0.17350280961510681</c:v>
                </c:pt>
                <c:pt idx="190">
                  <c:v>0.20751999428750001</c:v>
                </c:pt>
                <c:pt idx="191">
                  <c:v>0.15643342441190689</c:v>
                </c:pt>
                <c:pt idx="192">
                  <c:v>0.18061558344221224</c:v>
                </c:pt>
                <c:pt idx="193">
                  <c:v>0.16025543331876105</c:v>
                </c:pt>
                <c:pt idx="194">
                  <c:v>0.16716659523180821</c:v>
                </c:pt>
                <c:pt idx="195">
                  <c:v>0.15299225570565769</c:v>
                </c:pt>
                <c:pt idx="196">
                  <c:v>0.16755098874413207</c:v>
                </c:pt>
                <c:pt idx="197">
                  <c:v>0.13988640296816787</c:v>
                </c:pt>
                <c:pt idx="198">
                  <c:v>0.13129691285959205</c:v>
                </c:pt>
                <c:pt idx="199">
                  <c:v>0.15720116595563766</c:v>
                </c:pt>
                <c:pt idx="200">
                  <c:v>0.15921984887639679</c:v>
                </c:pt>
                <c:pt idx="201">
                  <c:v>0.16315510567926261</c:v>
                </c:pt>
                <c:pt idx="202">
                  <c:v>0.16506756029223091</c:v>
                </c:pt>
                <c:pt idx="203">
                  <c:v>0.11352586479069503</c:v>
                </c:pt>
                <c:pt idx="204">
                  <c:v>0.1858360101345696</c:v>
                </c:pt>
                <c:pt idx="205">
                  <c:v>0.16418447174847683</c:v>
                </c:pt>
                <c:pt idx="206">
                  <c:v>0.15241912790849571</c:v>
                </c:pt>
                <c:pt idx="207">
                  <c:v>0.16439703489480731</c:v>
                </c:pt>
                <c:pt idx="208">
                  <c:v>0.17467173632807378</c:v>
                </c:pt>
                <c:pt idx="209">
                  <c:v>0.17806923324803384</c:v>
                </c:pt>
                <c:pt idx="210">
                  <c:v>0.1846990737362228</c:v>
                </c:pt>
                <c:pt idx="211">
                  <c:v>0.18885921281915158</c:v>
                </c:pt>
                <c:pt idx="212">
                  <c:v>0.18510113692749164</c:v>
                </c:pt>
                <c:pt idx="213">
                  <c:v>0.14419551380534093</c:v>
                </c:pt>
                <c:pt idx="214">
                  <c:v>0.13197387602148056</c:v>
                </c:pt>
                <c:pt idx="215">
                  <c:v>0.16272415301767396</c:v>
                </c:pt>
                <c:pt idx="216">
                  <c:v>0.16246941594255143</c:v>
                </c:pt>
                <c:pt idx="217">
                  <c:v>0.17738553816675509</c:v>
                </c:pt>
                <c:pt idx="218">
                  <c:v>0.18766977377228514</c:v>
                </c:pt>
                <c:pt idx="219">
                  <c:v>0.12026551017888466</c:v>
                </c:pt>
                <c:pt idx="220">
                  <c:v>0.19423790849728853</c:v>
                </c:pt>
                <c:pt idx="221">
                  <c:v>0.17742790438587175</c:v>
                </c:pt>
                <c:pt idx="222">
                  <c:v>0.18918638357571427</c:v>
                </c:pt>
                <c:pt idx="223">
                  <c:v>0.14107960139963233</c:v>
                </c:pt>
                <c:pt idx="224">
                  <c:v>0.16001682439893258</c:v>
                </c:pt>
                <c:pt idx="225">
                  <c:v>0.17345454709578589</c:v>
                </c:pt>
                <c:pt idx="226">
                  <c:v>0.12972085658020865</c:v>
                </c:pt>
                <c:pt idx="227">
                  <c:v>0.15237456408634401</c:v>
                </c:pt>
                <c:pt idx="228">
                  <c:v>0.16837731152555346</c:v>
                </c:pt>
                <c:pt idx="229">
                  <c:v>0.1738252658307978</c:v>
                </c:pt>
                <c:pt idx="230">
                  <c:v>0.14788602497212425</c:v>
                </c:pt>
                <c:pt idx="231">
                  <c:v>0.17950974979847301</c:v>
                </c:pt>
                <c:pt idx="232">
                  <c:v>0.18686065754101946</c:v>
                </c:pt>
                <c:pt idx="233">
                  <c:v>0.19947561853069729</c:v>
                </c:pt>
                <c:pt idx="234">
                  <c:v>0.18983210830949465</c:v>
                </c:pt>
                <c:pt idx="235">
                  <c:v>0.18356489005872911</c:v>
                </c:pt>
                <c:pt idx="236">
                  <c:v>0.17307577980510402</c:v>
                </c:pt>
                <c:pt idx="237">
                  <c:v>0.15596148484200195</c:v>
                </c:pt>
                <c:pt idx="238">
                  <c:v>0.16151459607206034</c:v>
                </c:pt>
                <c:pt idx="239">
                  <c:v>0.18727995819683277</c:v>
                </c:pt>
                <c:pt idx="240">
                  <c:v>0.18295565514296513</c:v>
                </c:pt>
                <c:pt idx="241">
                  <c:v>0.17855114018605303</c:v>
                </c:pt>
                <c:pt idx="242">
                  <c:v>0.17702616972519625</c:v>
                </c:pt>
                <c:pt idx="243">
                  <c:v>0.19457084870709021</c:v>
                </c:pt>
                <c:pt idx="244">
                  <c:v>0.21001478271787072</c:v>
                </c:pt>
                <c:pt idx="245">
                  <c:v>0.19299870190239671</c:v>
                </c:pt>
                <c:pt idx="246">
                  <c:v>0.18211065476640731</c:v>
                </c:pt>
                <c:pt idx="247">
                  <c:v>0.1452536579248494</c:v>
                </c:pt>
                <c:pt idx="248">
                  <c:v>0.19374521824405483</c:v>
                </c:pt>
                <c:pt idx="249">
                  <c:v>0.1587279356902245</c:v>
                </c:pt>
                <c:pt idx="250">
                  <c:v>0.13382429771402007</c:v>
                </c:pt>
                <c:pt idx="251">
                  <c:v>0.14178355082301561</c:v>
                </c:pt>
                <c:pt idx="252">
                  <c:v>0.14756690657813432</c:v>
                </c:pt>
                <c:pt idx="253">
                  <c:v>0.14178744265945581</c:v>
                </c:pt>
                <c:pt idx="254">
                  <c:v>0.12022920902000085</c:v>
                </c:pt>
                <c:pt idx="255">
                  <c:v>0.13289866630543712</c:v>
                </c:pt>
                <c:pt idx="256">
                  <c:v>0.13873529753253916</c:v>
                </c:pt>
                <c:pt idx="257">
                  <c:v>0.14804154377633819</c:v>
                </c:pt>
                <c:pt idx="258">
                  <c:v>0.15517507807784917</c:v>
                </c:pt>
                <c:pt idx="259">
                  <c:v>0.16832531498701359</c:v>
                </c:pt>
                <c:pt idx="260">
                  <c:v>0.1561253616178486</c:v>
                </c:pt>
                <c:pt idx="261">
                  <c:v>0.14242300545700734</c:v>
                </c:pt>
                <c:pt idx="262">
                  <c:v>0.15631443471249967</c:v>
                </c:pt>
                <c:pt idx="263">
                  <c:v>0.15402248685692055</c:v>
                </c:pt>
                <c:pt idx="264">
                  <c:v>0.13143647533583941</c:v>
                </c:pt>
                <c:pt idx="265">
                  <c:v>0.16399769331624042</c:v>
                </c:pt>
                <c:pt idx="266">
                  <c:v>0.10158546481076305</c:v>
                </c:pt>
                <c:pt idx="267">
                  <c:v>0.14092279560772511</c:v>
                </c:pt>
                <c:pt idx="268">
                  <c:v>0.16220277554827092</c:v>
                </c:pt>
                <c:pt idx="269">
                  <c:v>0.16430652078819052</c:v>
                </c:pt>
                <c:pt idx="270">
                  <c:v>0.16443655204437618</c:v>
                </c:pt>
                <c:pt idx="271">
                  <c:v>0.17103861901503373</c:v>
                </c:pt>
                <c:pt idx="272">
                  <c:v>0.20874295392227946</c:v>
                </c:pt>
                <c:pt idx="273">
                  <c:v>0.20373655612601224</c:v>
                </c:pt>
                <c:pt idx="274">
                  <c:v>0.18492027961272317</c:v>
                </c:pt>
                <c:pt idx="275">
                  <c:v>0.1740099544499468</c:v>
                </c:pt>
                <c:pt idx="276">
                  <c:v>0.20067161022059571</c:v>
                </c:pt>
                <c:pt idx="277">
                  <c:v>0.1593749157179834</c:v>
                </c:pt>
                <c:pt idx="278">
                  <c:v>0.1399850884579141</c:v>
                </c:pt>
                <c:pt idx="279">
                  <c:v>0.13632329558310319</c:v>
                </c:pt>
                <c:pt idx="280">
                  <c:v>0.14065375237299074</c:v>
                </c:pt>
                <c:pt idx="281">
                  <c:v>0.13544475963041819</c:v>
                </c:pt>
                <c:pt idx="282">
                  <c:v>0.1125171260843557</c:v>
                </c:pt>
                <c:pt idx="283">
                  <c:v>0.12076022482553263</c:v>
                </c:pt>
                <c:pt idx="284">
                  <c:v>0.11977395679046683</c:v>
                </c:pt>
                <c:pt idx="285">
                  <c:v>0.12791512995224363</c:v>
                </c:pt>
                <c:pt idx="286">
                  <c:v>0.13910769459597577</c:v>
                </c:pt>
                <c:pt idx="287">
                  <c:v>0.1516551408457126</c:v>
                </c:pt>
                <c:pt idx="288">
                  <c:v>0.15294498918812988</c:v>
                </c:pt>
                <c:pt idx="289">
                  <c:v>0.12871135709306164</c:v>
                </c:pt>
                <c:pt idx="290">
                  <c:v>0.14742921149155955</c:v>
                </c:pt>
                <c:pt idx="291">
                  <c:v>0.14586516432939414</c:v>
                </c:pt>
                <c:pt idx="292">
                  <c:v>0.14429231952044791</c:v>
                </c:pt>
                <c:pt idx="293">
                  <c:v>0.13616736682719408</c:v>
                </c:pt>
                <c:pt idx="294">
                  <c:v>0.12980803824093023</c:v>
                </c:pt>
                <c:pt idx="295">
                  <c:v>0.14335503612830025</c:v>
                </c:pt>
                <c:pt idx="296">
                  <c:v>0.15014634299199617</c:v>
                </c:pt>
                <c:pt idx="297">
                  <c:v>0.17553449505182556</c:v>
                </c:pt>
                <c:pt idx="298">
                  <c:v>0.15087553090125458</c:v>
                </c:pt>
                <c:pt idx="299">
                  <c:v>0.1626974626704708</c:v>
                </c:pt>
                <c:pt idx="300">
                  <c:v>0.1502249291738445</c:v>
                </c:pt>
                <c:pt idx="301">
                  <c:v>0.13830019874849314</c:v>
                </c:pt>
                <c:pt idx="302">
                  <c:v>0.13630800306742361</c:v>
                </c:pt>
                <c:pt idx="303">
                  <c:v>0.14316001909159876</c:v>
                </c:pt>
                <c:pt idx="304">
                  <c:v>0.13399426018162047</c:v>
                </c:pt>
                <c:pt idx="305">
                  <c:v>0.12824384320396043</c:v>
                </c:pt>
                <c:pt idx="306">
                  <c:v>4.8340050432324339E-2</c:v>
                </c:pt>
                <c:pt idx="307">
                  <c:v>8.5257094147327989E-2</c:v>
                </c:pt>
                <c:pt idx="308">
                  <c:v>0.16969894080751874</c:v>
                </c:pt>
                <c:pt idx="309">
                  <c:v>8.811983654040248E-2</c:v>
                </c:pt>
                <c:pt idx="310">
                  <c:v>0.14062588329944684</c:v>
                </c:pt>
                <c:pt idx="311">
                  <c:v>0.15251007309621914</c:v>
                </c:pt>
                <c:pt idx="312">
                  <c:v>0.14918617073453858</c:v>
                </c:pt>
                <c:pt idx="313">
                  <c:v>0.13736998094076747</c:v>
                </c:pt>
                <c:pt idx="314">
                  <c:v>0.13603428236472695</c:v>
                </c:pt>
                <c:pt idx="315">
                  <c:v>0.15311024724566022</c:v>
                </c:pt>
                <c:pt idx="316">
                  <c:v>0.14396829466346447</c:v>
                </c:pt>
                <c:pt idx="317">
                  <c:v>0.16681419423517571</c:v>
                </c:pt>
                <c:pt idx="318">
                  <c:v>0.16385895512092033</c:v>
                </c:pt>
                <c:pt idx="319">
                  <c:v>0.17716778522781371</c:v>
                </c:pt>
                <c:pt idx="320">
                  <c:v>0.18043486164425418</c:v>
                </c:pt>
                <c:pt idx="321">
                  <c:v>0.14513423682841586</c:v>
                </c:pt>
                <c:pt idx="322">
                  <c:v>0.13900801166756968</c:v>
                </c:pt>
                <c:pt idx="323">
                  <c:v>0.13830726602783031</c:v>
                </c:pt>
                <c:pt idx="324">
                  <c:v>0.10296003485549961</c:v>
                </c:pt>
                <c:pt idx="325">
                  <c:v>0.15945872390233612</c:v>
                </c:pt>
                <c:pt idx="326">
                  <c:v>0.14758711388526527</c:v>
                </c:pt>
                <c:pt idx="327">
                  <c:v>0.15210429062319591</c:v>
                </c:pt>
                <c:pt idx="328">
                  <c:v>0.14563437415357827</c:v>
                </c:pt>
                <c:pt idx="329">
                  <c:v>0.12707079632671045</c:v>
                </c:pt>
                <c:pt idx="330">
                  <c:v>0.14157791584237811</c:v>
                </c:pt>
                <c:pt idx="331">
                  <c:v>0.1554401181646887</c:v>
                </c:pt>
                <c:pt idx="332">
                  <c:v>0.15217527887110954</c:v>
                </c:pt>
                <c:pt idx="333">
                  <c:v>0.14006286585117539</c:v>
                </c:pt>
                <c:pt idx="334">
                  <c:v>0.15105310267689939</c:v>
                </c:pt>
                <c:pt idx="335">
                  <c:v>0.13356389878506672</c:v>
                </c:pt>
                <c:pt idx="336">
                  <c:v>0.14859640202678751</c:v>
                </c:pt>
                <c:pt idx="337">
                  <c:v>0.1494042523614425</c:v>
                </c:pt>
                <c:pt idx="338">
                  <c:v>0.16285089233369721</c:v>
                </c:pt>
                <c:pt idx="339">
                  <c:v>0.14878714261818396</c:v>
                </c:pt>
                <c:pt idx="340">
                  <c:v>0.14665375739391737</c:v>
                </c:pt>
                <c:pt idx="341">
                  <c:v>0.12707240394117933</c:v>
                </c:pt>
                <c:pt idx="342">
                  <c:v>0.13377984559928013</c:v>
                </c:pt>
                <c:pt idx="343">
                  <c:v>0.10019288495330891</c:v>
                </c:pt>
                <c:pt idx="344">
                  <c:v>0.17644602142037802</c:v>
                </c:pt>
                <c:pt idx="345">
                  <c:v>0.15369201557423967</c:v>
                </c:pt>
                <c:pt idx="346">
                  <c:v>0.13306622137151453</c:v>
                </c:pt>
                <c:pt idx="347">
                  <c:v>0.13899376078611891</c:v>
                </c:pt>
                <c:pt idx="348">
                  <c:v>0.1387368800053875</c:v>
                </c:pt>
                <c:pt idx="349">
                  <c:v>0.13172486886240559</c:v>
                </c:pt>
                <c:pt idx="350">
                  <c:v>0.14225828348029299</c:v>
                </c:pt>
                <c:pt idx="351">
                  <c:v>0.15385060384974716</c:v>
                </c:pt>
                <c:pt idx="352">
                  <c:v>0.11565815031343468</c:v>
                </c:pt>
                <c:pt idx="353">
                  <c:v>0.12352400525267841</c:v>
                </c:pt>
                <c:pt idx="354">
                  <c:v>0.12636768479226723</c:v>
                </c:pt>
                <c:pt idx="355">
                  <c:v>0.12683204939653925</c:v>
                </c:pt>
                <c:pt idx="356">
                  <c:v>0.17001810074799373</c:v>
                </c:pt>
                <c:pt idx="357">
                  <c:v>0.14053533635798121</c:v>
                </c:pt>
                <c:pt idx="358">
                  <c:v>0.11293141441108377</c:v>
                </c:pt>
                <c:pt idx="359">
                  <c:v>0.14905717615416597</c:v>
                </c:pt>
                <c:pt idx="360">
                  <c:v>0.13328439411527532</c:v>
                </c:pt>
                <c:pt idx="361">
                  <c:v>0.14093688301718732</c:v>
                </c:pt>
                <c:pt idx="362">
                  <c:v>0.1275944236078653</c:v>
                </c:pt>
                <c:pt idx="363">
                  <c:v>0.14075814734782266</c:v>
                </c:pt>
                <c:pt idx="364">
                  <c:v>0.15438426350520762</c:v>
                </c:pt>
                <c:pt idx="365">
                  <c:v>0.13282100728228827</c:v>
                </c:pt>
                <c:pt idx="366">
                  <c:v>0.13782933961391891</c:v>
                </c:pt>
                <c:pt idx="367">
                  <c:v>0.15992714829728771</c:v>
                </c:pt>
                <c:pt idx="368">
                  <c:v>0.14519040421213331</c:v>
                </c:pt>
                <c:pt idx="369">
                  <c:v>0.15664279030741701</c:v>
                </c:pt>
                <c:pt idx="370">
                  <c:v>0.15046795100460905</c:v>
                </c:pt>
                <c:pt idx="371">
                  <c:v>0.15492658525654254</c:v>
                </c:pt>
                <c:pt idx="372">
                  <c:v>0.16535209627420794</c:v>
                </c:pt>
                <c:pt idx="373">
                  <c:v>0.15351115496359213</c:v>
                </c:pt>
                <c:pt idx="374">
                  <c:v>0.17052458224029815</c:v>
                </c:pt>
                <c:pt idx="375">
                  <c:v>0.17131928162951049</c:v>
                </c:pt>
                <c:pt idx="376">
                  <c:v>0.18874011856831543</c:v>
                </c:pt>
                <c:pt idx="377">
                  <c:v>0.16742449360030698</c:v>
                </c:pt>
              </c:numCache>
            </c:numRef>
          </c:yVal>
          <c:smooth val="1"/>
        </c:ser>
        <c:ser>
          <c:idx val="3"/>
          <c:order val="3"/>
          <c:tx>
            <c:v>ΣΧ.10.2β</c:v>
          </c:tx>
          <c:spPr>
            <a:ln w="19050">
              <a:solidFill>
                <a:srgbClr val="0070C0"/>
              </a:solidFill>
            </a:ln>
          </c:spPr>
          <c:marker>
            <c:symbol val="none"/>
          </c:marker>
          <c:xVal>
            <c:numRef>
              <c:f>neo!$BR$582:$BR$619</c:f>
              <c:numCache>
                <c:formatCode>0.0</c:formatCode>
                <c:ptCount val="38"/>
                <c:pt idx="0">
                  <c:v>14127.596</c:v>
                </c:pt>
                <c:pt idx="1">
                  <c:v>14126.098</c:v>
                </c:pt>
                <c:pt idx="2">
                  <c:v>14124.61</c:v>
                </c:pt>
                <c:pt idx="3">
                  <c:v>14121.616</c:v>
                </c:pt>
                <c:pt idx="4">
                  <c:v>14120.107</c:v>
                </c:pt>
                <c:pt idx="5">
                  <c:v>14118.615</c:v>
                </c:pt>
                <c:pt idx="6">
                  <c:v>14117.132</c:v>
                </c:pt>
                <c:pt idx="7">
                  <c:v>14115.609</c:v>
                </c:pt>
                <c:pt idx="8">
                  <c:v>14114.092000000001</c:v>
                </c:pt>
                <c:pt idx="9">
                  <c:v>14112.605</c:v>
                </c:pt>
                <c:pt idx="10">
                  <c:v>14111.094999999999</c:v>
                </c:pt>
                <c:pt idx="11">
                  <c:v>14109.606</c:v>
                </c:pt>
                <c:pt idx="12">
                  <c:v>14108.123</c:v>
                </c:pt>
                <c:pt idx="13">
                  <c:v>14106.596</c:v>
                </c:pt>
                <c:pt idx="14">
                  <c:v>14105.099</c:v>
                </c:pt>
                <c:pt idx="15">
                  <c:v>14103.594999999999</c:v>
                </c:pt>
                <c:pt idx="16">
                  <c:v>14102.103999999999</c:v>
                </c:pt>
                <c:pt idx="17">
                  <c:v>14100.614</c:v>
                </c:pt>
                <c:pt idx="18">
                  <c:v>14099.112999999999</c:v>
                </c:pt>
                <c:pt idx="19">
                  <c:v>14097.605</c:v>
                </c:pt>
                <c:pt idx="20">
                  <c:v>14096.109</c:v>
                </c:pt>
                <c:pt idx="21">
                  <c:v>14094.596</c:v>
                </c:pt>
                <c:pt idx="22">
                  <c:v>14093.103999999999</c:v>
                </c:pt>
                <c:pt idx="23">
                  <c:v>14091.616</c:v>
                </c:pt>
                <c:pt idx="24">
                  <c:v>14090.115</c:v>
                </c:pt>
                <c:pt idx="25">
                  <c:v>14088.602999999999</c:v>
                </c:pt>
                <c:pt idx="26">
                  <c:v>14087.119000000001</c:v>
                </c:pt>
                <c:pt idx="27">
                  <c:v>14085.611000000001</c:v>
                </c:pt>
                <c:pt idx="28">
                  <c:v>14084.127</c:v>
                </c:pt>
                <c:pt idx="29">
                  <c:v>14082.615</c:v>
                </c:pt>
                <c:pt idx="30">
                  <c:v>14081.134</c:v>
                </c:pt>
                <c:pt idx="31">
                  <c:v>14079.602000000001</c:v>
                </c:pt>
                <c:pt idx="32">
                  <c:v>14078.115</c:v>
                </c:pt>
                <c:pt idx="33">
                  <c:v>14076.593000000001</c:v>
                </c:pt>
                <c:pt idx="34">
                  <c:v>14075.09</c:v>
                </c:pt>
                <c:pt idx="35">
                  <c:v>14073.56</c:v>
                </c:pt>
                <c:pt idx="36">
                  <c:v>13946.7</c:v>
                </c:pt>
                <c:pt idx="37">
                  <c:v>13945.23</c:v>
                </c:pt>
              </c:numCache>
            </c:numRef>
          </c:xVal>
          <c:yVal>
            <c:numRef>
              <c:f>neo!$CD$582:$CD$619</c:f>
              <c:numCache>
                <c:formatCode>General</c:formatCode>
                <c:ptCount val="38"/>
                <c:pt idx="0">
                  <c:v>0.1224976223823482</c:v>
                </c:pt>
                <c:pt idx="1">
                  <c:v>0.14322341427806454</c:v>
                </c:pt>
                <c:pt idx="2">
                  <c:v>0.15582974123248614</c:v>
                </c:pt>
                <c:pt idx="3">
                  <c:v>0.15869275461011381</c:v>
                </c:pt>
                <c:pt idx="4">
                  <c:v>0.14697055121641292</c:v>
                </c:pt>
                <c:pt idx="5">
                  <c:v>0.14341032461780398</c:v>
                </c:pt>
                <c:pt idx="6">
                  <c:v>0.14678118705236662</c:v>
                </c:pt>
                <c:pt idx="7">
                  <c:v>0.15892880344728669</c:v>
                </c:pt>
                <c:pt idx="8">
                  <c:v>0.15526695638861254</c:v>
                </c:pt>
                <c:pt idx="9">
                  <c:v>0.12472118703146098</c:v>
                </c:pt>
                <c:pt idx="10">
                  <c:v>0.15448755703062561</c:v>
                </c:pt>
                <c:pt idx="11">
                  <c:v>0.14273218586096675</c:v>
                </c:pt>
                <c:pt idx="12">
                  <c:v>0.16486368912491361</c:v>
                </c:pt>
                <c:pt idx="13">
                  <c:v>0.17696817788675911</c:v>
                </c:pt>
                <c:pt idx="14">
                  <c:v>0.15705673019142347</c:v>
                </c:pt>
                <c:pt idx="15">
                  <c:v>0.15934635316820459</c:v>
                </c:pt>
                <c:pt idx="16">
                  <c:v>0.17726044526058551</c:v>
                </c:pt>
                <c:pt idx="17">
                  <c:v>0.15413784994206875</c:v>
                </c:pt>
                <c:pt idx="18">
                  <c:v>0.1541107906180347</c:v>
                </c:pt>
                <c:pt idx="19">
                  <c:v>0.15230195881290121</c:v>
                </c:pt>
                <c:pt idx="20">
                  <c:v>0.16995754946798947</c:v>
                </c:pt>
                <c:pt idx="21">
                  <c:v>0.14855434870539083</c:v>
                </c:pt>
                <c:pt idx="22">
                  <c:v>7.9822536641209627E-2</c:v>
                </c:pt>
                <c:pt idx="23">
                  <c:v>1.6657868561225656E-2</c:v>
                </c:pt>
                <c:pt idx="24">
                  <c:v>0.25491769055387042</c:v>
                </c:pt>
                <c:pt idx="25">
                  <c:v>0.17354015348182411</c:v>
                </c:pt>
                <c:pt idx="26">
                  <c:v>0.18463092392765706</c:v>
                </c:pt>
                <c:pt idx="27">
                  <c:v>0.11910786074065727</c:v>
                </c:pt>
                <c:pt idx="28">
                  <c:v>0.19967863816883419</c:v>
                </c:pt>
                <c:pt idx="29">
                  <c:v>0.16513879842529083</c:v>
                </c:pt>
                <c:pt idx="30">
                  <c:v>0.17408541902731881</c:v>
                </c:pt>
                <c:pt idx="31">
                  <c:v>0.17613428315992133</c:v>
                </c:pt>
                <c:pt idx="32">
                  <c:v>0.13068027713262781</c:v>
                </c:pt>
                <c:pt idx="33">
                  <c:v>0.10931179313064655</c:v>
                </c:pt>
                <c:pt idx="34">
                  <c:v>0.18696081138988255</c:v>
                </c:pt>
                <c:pt idx="35">
                  <c:v>0.18347041055863744</c:v>
                </c:pt>
                <c:pt idx="36">
                  <c:v>0.19647885299126047</c:v>
                </c:pt>
                <c:pt idx="37">
                  <c:v>0.18451672038020647</c:v>
                </c:pt>
              </c:numCache>
            </c:numRef>
          </c:yVal>
          <c:smooth val="1"/>
        </c:ser>
        <c:ser>
          <c:idx val="4"/>
          <c:order val="4"/>
          <c:tx>
            <c:v>ΣΧ.10.2α-β-γ</c:v>
          </c:tx>
          <c:spPr>
            <a:ln w="15875">
              <a:solidFill>
                <a:srgbClr val="00B050"/>
              </a:solidFill>
            </a:ln>
          </c:spPr>
          <c:marker>
            <c:symbol val="none"/>
          </c:marker>
          <c:xVal>
            <c:numRef>
              <c:f>neo!$BR$620:$BR$631</c:f>
              <c:numCache>
                <c:formatCode>0.0</c:formatCode>
                <c:ptCount val="12"/>
                <c:pt idx="0">
                  <c:v>13943.734</c:v>
                </c:pt>
                <c:pt idx="1">
                  <c:v>13942.226000000001</c:v>
                </c:pt>
                <c:pt idx="2">
                  <c:v>13940.731</c:v>
                </c:pt>
                <c:pt idx="3">
                  <c:v>13939.245999999999</c:v>
                </c:pt>
                <c:pt idx="4">
                  <c:v>13937.743</c:v>
                </c:pt>
                <c:pt idx="5">
                  <c:v>13936.242</c:v>
                </c:pt>
                <c:pt idx="6">
                  <c:v>13934.727000000001</c:v>
                </c:pt>
                <c:pt idx="7">
                  <c:v>13933.234</c:v>
                </c:pt>
                <c:pt idx="8">
                  <c:v>13931.731</c:v>
                </c:pt>
                <c:pt idx="9">
                  <c:v>13928.726000000001</c:v>
                </c:pt>
                <c:pt idx="10">
                  <c:v>13927.224</c:v>
                </c:pt>
                <c:pt idx="11">
                  <c:v>13925.736000000001</c:v>
                </c:pt>
              </c:numCache>
            </c:numRef>
          </c:xVal>
          <c:yVal>
            <c:numRef>
              <c:f>neo!$CD$620:$CD$631</c:f>
              <c:numCache>
                <c:formatCode>General</c:formatCode>
                <c:ptCount val="12"/>
                <c:pt idx="0">
                  <c:v>0.20765210399230888</c:v>
                </c:pt>
                <c:pt idx="1">
                  <c:v>0.20205590249760763</c:v>
                </c:pt>
                <c:pt idx="2">
                  <c:v>0.22646698005688551</c:v>
                </c:pt>
                <c:pt idx="3">
                  <c:v>7.3844085618579539E-2</c:v>
                </c:pt>
                <c:pt idx="4">
                  <c:v>0.14851816954675001</c:v>
                </c:pt>
                <c:pt idx="5">
                  <c:v>0.18062610190670125</c:v>
                </c:pt>
                <c:pt idx="6">
                  <c:v>0.16020843649690664</c:v>
                </c:pt>
                <c:pt idx="7">
                  <c:v>0.20632733294126773</c:v>
                </c:pt>
                <c:pt idx="8">
                  <c:v>0.21044330647757886</c:v>
                </c:pt>
                <c:pt idx="9">
                  <c:v>0.22143318242842683</c:v>
                </c:pt>
                <c:pt idx="10">
                  <c:v>0.1609055992805096</c:v>
                </c:pt>
                <c:pt idx="11">
                  <c:v>0.21114265359192574</c:v>
                </c:pt>
              </c:numCache>
            </c:numRef>
          </c:yVal>
          <c:smooth val="1"/>
        </c:ser>
        <c:ser>
          <c:idx val="5"/>
          <c:order val="5"/>
          <c:tx>
            <c:v>ΣΧ.10.2β-γ-10.3β-γ</c:v>
          </c:tx>
          <c:spPr>
            <a:ln w="22225">
              <a:solidFill>
                <a:schemeClr val="accent6">
                  <a:lumMod val="50000"/>
                </a:schemeClr>
              </a:solidFill>
              <a:prstDash val="sysDash"/>
            </a:ln>
          </c:spPr>
          <c:marker>
            <c:symbol val="none"/>
          </c:marker>
          <c:xVal>
            <c:numRef>
              <c:f>neo!$BR$632:$BR$833</c:f>
              <c:numCache>
                <c:formatCode>0.0</c:formatCode>
                <c:ptCount val="201"/>
                <c:pt idx="0">
                  <c:v>13924.227000000001</c:v>
                </c:pt>
                <c:pt idx="1">
                  <c:v>13922.741</c:v>
                </c:pt>
                <c:pt idx="2">
                  <c:v>13921.233</c:v>
                </c:pt>
                <c:pt idx="3">
                  <c:v>13919.726000000001</c:v>
                </c:pt>
                <c:pt idx="4">
                  <c:v>13918.234</c:v>
                </c:pt>
                <c:pt idx="5">
                  <c:v>13916.731</c:v>
                </c:pt>
                <c:pt idx="6">
                  <c:v>13915.227000000001</c:v>
                </c:pt>
                <c:pt idx="7">
                  <c:v>13913.739</c:v>
                </c:pt>
                <c:pt idx="8">
                  <c:v>13912.23</c:v>
                </c:pt>
                <c:pt idx="9">
                  <c:v>13910.745999999999</c:v>
                </c:pt>
                <c:pt idx="10">
                  <c:v>13909.245000000001</c:v>
                </c:pt>
                <c:pt idx="11">
                  <c:v>13907.73</c:v>
                </c:pt>
                <c:pt idx="12">
                  <c:v>13906.235000000001</c:v>
                </c:pt>
                <c:pt idx="13">
                  <c:v>13904.755999999999</c:v>
                </c:pt>
                <c:pt idx="14">
                  <c:v>13903.231</c:v>
                </c:pt>
                <c:pt idx="15">
                  <c:v>13901.751</c:v>
                </c:pt>
                <c:pt idx="16">
                  <c:v>13900.231</c:v>
                </c:pt>
                <c:pt idx="17">
                  <c:v>13898.7</c:v>
                </c:pt>
                <c:pt idx="18">
                  <c:v>13897.234</c:v>
                </c:pt>
                <c:pt idx="19">
                  <c:v>13895.744000000001</c:v>
                </c:pt>
                <c:pt idx="20">
                  <c:v>13894.246999999999</c:v>
                </c:pt>
                <c:pt idx="21">
                  <c:v>13892.745000000001</c:v>
                </c:pt>
                <c:pt idx="22">
                  <c:v>13891.239</c:v>
                </c:pt>
                <c:pt idx="23">
                  <c:v>13889.748</c:v>
                </c:pt>
                <c:pt idx="24">
                  <c:v>13888.239</c:v>
                </c:pt>
                <c:pt idx="25">
                  <c:v>13886.74</c:v>
                </c:pt>
                <c:pt idx="26">
                  <c:v>13885.244000000001</c:v>
                </c:pt>
                <c:pt idx="27">
                  <c:v>13883.751</c:v>
                </c:pt>
                <c:pt idx="28">
                  <c:v>13882.255999999999</c:v>
                </c:pt>
                <c:pt idx="29">
                  <c:v>13880.746999999999</c:v>
                </c:pt>
                <c:pt idx="30">
                  <c:v>13879.248</c:v>
                </c:pt>
                <c:pt idx="31">
                  <c:v>13877.744000000001</c:v>
                </c:pt>
                <c:pt idx="32">
                  <c:v>13876.257</c:v>
                </c:pt>
                <c:pt idx="33">
                  <c:v>13874.763000000001</c:v>
                </c:pt>
                <c:pt idx="34">
                  <c:v>13873.268</c:v>
                </c:pt>
                <c:pt idx="35">
                  <c:v>13871.752</c:v>
                </c:pt>
                <c:pt idx="36">
                  <c:v>13870.25</c:v>
                </c:pt>
                <c:pt idx="37">
                  <c:v>13868.748</c:v>
                </c:pt>
                <c:pt idx="38">
                  <c:v>13867.264999999999</c:v>
                </c:pt>
                <c:pt idx="39">
                  <c:v>13865.755999999999</c:v>
                </c:pt>
                <c:pt idx="40">
                  <c:v>13864.26</c:v>
                </c:pt>
                <c:pt idx="41">
                  <c:v>13862.753000000001</c:v>
                </c:pt>
                <c:pt idx="42">
                  <c:v>13861.262000000001</c:v>
                </c:pt>
                <c:pt idx="43">
                  <c:v>13859.76</c:v>
                </c:pt>
                <c:pt idx="44">
                  <c:v>13858.255999999999</c:v>
                </c:pt>
                <c:pt idx="45">
                  <c:v>13856.8</c:v>
                </c:pt>
                <c:pt idx="46">
                  <c:v>13855.262000000001</c:v>
                </c:pt>
                <c:pt idx="47">
                  <c:v>13853.762000000001</c:v>
                </c:pt>
                <c:pt idx="48">
                  <c:v>13852.264999999999</c:v>
                </c:pt>
                <c:pt idx="49">
                  <c:v>13850.746999999999</c:v>
                </c:pt>
                <c:pt idx="50">
                  <c:v>13849.259</c:v>
                </c:pt>
                <c:pt idx="51">
                  <c:v>13847.753000000001</c:v>
                </c:pt>
                <c:pt idx="52">
                  <c:v>13846.271000000001</c:v>
                </c:pt>
                <c:pt idx="53">
                  <c:v>13844.757</c:v>
                </c:pt>
                <c:pt idx="54">
                  <c:v>13843.267</c:v>
                </c:pt>
                <c:pt idx="55">
                  <c:v>13841.758</c:v>
                </c:pt>
                <c:pt idx="56">
                  <c:v>13840.262000000001</c:v>
                </c:pt>
                <c:pt idx="57">
                  <c:v>13838.752</c:v>
                </c:pt>
                <c:pt idx="58">
                  <c:v>13837.262000000001</c:v>
                </c:pt>
                <c:pt idx="59">
                  <c:v>13835.793</c:v>
                </c:pt>
                <c:pt idx="60">
                  <c:v>13834.249</c:v>
                </c:pt>
                <c:pt idx="61">
                  <c:v>13832.754000000001</c:v>
                </c:pt>
                <c:pt idx="62">
                  <c:v>13831.272000000001</c:v>
                </c:pt>
                <c:pt idx="63">
                  <c:v>13829.755999999999</c:v>
                </c:pt>
                <c:pt idx="64">
                  <c:v>13828.27</c:v>
                </c:pt>
                <c:pt idx="65">
                  <c:v>13826.772000000001</c:v>
                </c:pt>
                <c:pt idx="66">
                  <c:v>13825.251</c:v>
                </c:pt>
                <c:pt idx="67">
                  <c:v>13823.757</c:v>
                </c:pt>
                <c:pt idx="68">
                  <c:v>13822.259</c:v>
                </c:pt>
                <c:pt idx="69">
                  <c:v>13820.753000000001</c:v>
                </c:pt>
                <c:pt idx="70">
                  <c:v>13819.267</c:v>
                </c:pt>
                <c:pt idx="71">
                  <c:v>13817.773999999999</c:v>
                </c:pt>
                <c:pt idx="72">
                  <c:v>13816.269</c:v>
                </c:pt>
                <c:pt idx="73">
                  <c:v>13814.763999999999</c:v>
                </c:pt>
                <c:pt idx="74">
                  <c:v>13813.272000000001</c:v>
                </c:pt>
                <c:pt idx="75">
                  <c:v>13811.752</c:v>
                </c:pt>
                <c:pt idx="76">
                  <c:v>13808.755999999999</c:v>
                </c:pt>
                <c:pt idx="77">
                  <c:v>13807.255999999999</c:v>
                </c:pt>
                <c:pt idx="78">
                  <c:v>13805.754000000001</c:v>
                </c:pt>
                <c:pt idx="79">
                  <c:v>13804.272999999999</c:v>
                </c:pt>
                <c:pt idx="80">
                  <c:v>13802.766</c:v>
                </c:pt>
                <c:pt idx="81">
                  <c:v>13801.273999999999</c:v>
                </c:pt>
                <c:pt idx="82">
                  <c:v>13799.8</c:v>
                </c:pt>
                <c:pt idx="83">
                  <c:v>13798.254999999999</c:v>
                </c:pt>
                <c:pt idx="84">
                  <c:v>13796.754999999999</c:v>
                </c:pt>
                <c:pt idx="85">
                  <c:v>13795.263999999999</c:v>
                </c:pt>
                <c:pt idx="86">
                  <c:v>13793.771000000001</c:v>
                </c:pt>
                <c:pt idx="87">
                  <c:v>13792.254999999999</c:v>
                </c:pt>
                <c:pt idx="88">
                  <c:v>13790.769</c:v>
                </c:pt>
                <c:pt idx="89">
                  <c:v>13789.257</c:v>
                </c:pt>
                <c:pt idx="90">
                  <c:v>13787.775</c:v>
                </c:pt>
                <c:pt idx="91">
                  <c:v>13786.255999999999</c:v>
                </c:pt>
                <c:pt idx="92">
                  <c:v>13784.754999999999</c:v>
                </c:pt>
                <c:pt idx="93">
                  <c:v>13783.267</c:v>
                </c:pt>
                <c:pt idx="94">
                  <c:v>13781.767</c:v>
                </c:pt>
                <c:pt idx="95">
                  <c:v>13780.254999999999</c:v>
                </c:pt>
                <c:pt idx="96">
                  <c:v>13777.254000000001</c:v>
                </c:pt>
                <c:pt idx="97">
                  <c:v>13775.768</c:v>
                </c:pt>
                <c:pt idx="98">
                  <c:v>13774.255999999999</c:v>
                </c:pt>
                <c:pt idx="99">
                  <c:v>13772.8</c:v>
                </c:pt>
                <c:pt idx="100">
                  <c:v>13771.3</c:v>
                </c:pt>
                <c:pt idx="101">
                  <c:v>13769.754999999999</c:v>
                </c:pt>
                <c:pt idx="102">
                  <c:v>13768.281999999999</c:v>
                </c:pt>
                <c:pt idx="103">
                  <c:v>13766.76</c:v>
                </c:pt>
                <c:pt idx="104">
                  <c:v>13765.277</c:v>
                </c:pt>
                <c:pt idx="105">
                  <c:v>13763.77</c:v>
                </c:pt>
                <c:pt idx="106">
                  <c:v>13762.267</c:v>
                </c:pt>
                <c:pt idx="107">
                  <c:v>13760.77</c:v>
                </c:pt>
                <c:pt idx="108">
                  <c:v>13759.255999999999</c:v>
                </c:pt>
                <c:pt idx="109">
                  <c:v>13757.767</c:v>
                </c:pt>
                <c:pt idx="110">
                  <c:v>13756.266</c:v>
                </c:pt>
                <c:pt idx="111">
                  <c:v>13754.775</c:v>
                </c:pt>
                <c:pt idx="112">
                  <c:v>13753.267</c:v>
                </c:pt>
                <c:pt idx="113">
                  <c:v>13751.764999999999</c:v>
                </c:pt>
                <c:pt idx="114">
                  <c:v>13750.286</c:v>
                </c:pt>
                <c:pt idx="115">
                  <c:v>13748.763000000001</c:v>
                </c:pt>
                <c:pt idx="116">
                  <c:v>13747.272999999999</c:v>
                </c:pt>
                <c:pt idx="117">
                  <c:v>13745.772000000001</c:v>
                </c:pt>
                <c:pt idx="118">
                  <c:v>13744.263999999999</c:v>
                </c:pt>
                <c:pt idx="119">
                  <c:v>13742.769</c:v>
                </c:pt>
                <c:pt idx="120">
                  <c:v>13741.272999999999</c:v>
                </c:pt>
                <c:pt idx="121">
                  <c:v>13739.764999999999</c:v>
                </c:pt>
                <c:pt idx="122">
                  <c:v>13738.264999999999</c:v>
                </c:pt>
                <c:pt idx="123">
                  <c:v>13736.773999999999</c:v>
                </c:pt>
                <c:pt idx="124">
                  <c:v>13735.282999999999</c:v>
                </c:pt>
                <c:pt idx="125">
                  <c:v>13733.782999999999</c:v>
                </c:pt>
                <c:pt idx="126">
                  <c:v>13732.272000000001</c:v>
                </c:pt>
                <c:pt idx="127">
                  <c:v>13730.76</c:v>
                </c:pt>
                <c:pt idx="128">
                  <c:v>13729.262000000001</c:v>
                </c:pt>
                <c:pt idx="129">
                  <c:v>13727.771000000001</c:v>
                </c:pt>
                <c:pt idx="130">
                  <c:v>13726.263999999999</c:v>
                </c:pt>
                <c:pt idx="131">
                  <c:v>13724.763999999999</c:v>
                </c:pt>
                <c:pt idx="132">
                  <c:v>13723.27</c:v>
                </c:pt>
                <c:pt idx="133">
                  <c:v>13721.767</c:v>
                </c:pt>
                <c:pt idx="134">
                  <c:v>13720.277</c:v>
                </c:pt>
                <c:pt idx="135">
                  <c:v>13718.772999999999</c:v>
                </c:pt>
                <c:pt idx="136">
                  <c:v>13717.272999999999</c:v>
                </c:pt>
                <c:pt idx="137">
                  <c:v>13715.776</c:v>
                </c:pt>
                <c:pt idx="138">
                  <c:v>13714.285</c:v>
                </c:pt>
                <c:pt idx="139">
                  <c:v>13712.763000000001</c:v>
                </c:pt>
                <c:pt idx="140">
                  <c:v>13711.268</c:v>
                </c:pt>
                <c:pt idx="141">
                  <c:v>13709.78</c:v>
                </c:pt>
                <c:pt idx="142">
                  <c:v>13708.277</c:v>
                </c:pt>
                <c:pt idx="143">
                  <c:v>13706.772999999999</c:v>
                </c:pt>
                <c:pt idx="144">
                  <c:v>13705.271000000001</c:v>
                </c:pt>
                <c:pt idx="145">
                  <c:v>13703.78</c:v>
                </c:pt>
                <c:pt idx="146">
                  <c:v>13702.275</c:v>
                </c:pt>
                <c:pt idx="147">
                  <c:v>13700.784</c:v>
                </c:pt>
                <c:pt idx="148">
                  <c:v>13699.273999999999</c:v>
                </c:pt>
                <c:pt idx="149">
                  <c:v>13697.777</c:v>
                </c:pt>
                <c:pt idx="150">
                  <c:v>13696.263999999999</c:v>
                </c:pt>
                <c:pt idx="151">
                  <c:v>13694.782999999999</c:v>
                </c:pt>
                <c:pt idx="152">
                  <c:v>13693.269</c:v>
                </c:pt>
                <c:pt idx="153">
                  <c:v>13691.786</c:v>
                </c:pt>
                <c:pt idx="154">
                  <c:v>13690.273999999999</c:v>
                </c:pt>
                <c:pt idx="155">
                  <c:v>13688.784</c:v>
                </c:pt>
                <c:pt idx="156">
                  <c:v>13687.285</c:v>
                </c:pt>
                <c:pt idx="157">
                  <c:v>13685.790999999999</c:v>
                </c:pt>
                <c:pt idx="158">
                  <c:v>13684.272000000001</c:v>
                </c:pt>
                <c:pt idx="159">
                  <c:v>13682.772999999999</c:v>
                </c:pt>
                <c:pt idx="160">
                  <c:v>13681.273999999999</c:v>
                </c:pt>
                <c:pt idx="161">
                  <c:v>13679.771000000001</c:v>
                </c:pt>
                <c:pt idx="162">
                  <c:v>13678.276</c:v>
                </c:pt>
                <c:pt idx="163">
                  <c:v>13676.777</c:v>
                </c:pt>
                <c:pt idx="164">
                  <c:v>13675.279</c:v>
                </c:pt>
                <c:pt idx="165">
                  <c:v>13673.79</c:v>
                </c:pt>
                <c:pt idx="166">
                  <c:v>13672.282999999999</c:v>
                </c:pt>
                <c:pt idx="167">
                  <c:v>13670.778</c:v>
                </c:pt>
                <c:pt idx="168">
                  <c:v>13669.288</c:v>
                </c:pt>
                <c:pt idx="169">
                  <c:v>13667.775</c:v>
                </c:pt>
                <c:pt idx="170">
                  <c:v>13666.277</c:v>
                </c:pt>
                <c:pt idx="171">
                  <c:v>13664.784</c:v>
                </c:pt>
                <c:pt idx="172">
                  <c:v>13663.290999999999</c:v>
                </c:pt>
                <c:pt idx="173">
                  <c:v>13661.805</c:v>
                </c:pt>
                <c:pt idx="174">
                  <c:v>13660.278</c:v>
                </c:pt>
                <c:pt idx="175">
                  <c:v>13658.782999999999</c:v>
                </c:pt>
                <c:pt idx="176">
                  <c:v>13657.284</c:v>
                </c:pt>
                <c:pt idx="177">
                  <c:v>13655.779</c:v>
                </c:pt>
                <c:pt idx="178">
                  <c:v>13654.289000000001</c:v>
                </c:pt>
                <c:pt idx="179">
                  <c:v>13652.803</c:v>
                </c:pt>
                <c:pt idx="180">
                  <c:v>13651.285</c:v>
                </c:pt>
                <c:pt idx="181">
                  <c:v>13649.784</c:v>
                </c:pt>
                <c:pt idx="182">
                  <c:v>13648.281999999999</c:v>
                </c:pt>
                <c:pt idx="183">
                  <c:v>13646.778</c:v>
                </c:pt>
                <c:pt idx="184">
                  <c:v>13645.290999999999</c:v>
                </c:pt>
                <c:pt idx="185">
                  <c:v>13643.794</c:v>
                </c:pt>
                <c:pt idx="186">
                  <c:v>13642.286</c:v>
                </c:pt>
                <c:pt idx="187">
                  <c:v>13640.78</c:v>
                </c:pt>
                <c:pt idx="188">
                  <c:v>13639.304</c:v>
                </c:pt>
                <c:pt idx="189">
                  <c:v>13637.785</c:v>
                </c:pt>
                <c:pt idx="190">
                  <c:v>13636.297</c:v>
                </c:pt>
                <c:pt idx="191">
                  <c:v>13634.785</c:v>
                </c:pt>
                <c:pt idx="192">
                  <c:v>13633.285</c:v>
                </c:pt>
                <c:pt idx="193">
                  <c:v>13631.787</c:v>
                </c:pt>
                <c:pt idx="194">
                  <c:v>13630.295</c:v>
                </c:pt>
                <c:pt idx="195">
                  <c:v>13628.785</c:v>
                </c:pt>
                <c:pt idx="196">
                  <c:v>13627.293</c:v>
                </c:pt>
                <c:pt idx="197">
                  <c:v>13625.790999999999</c:v>
                </c:pt>
                <c:pt idx="198">
                  <c:v>13624.289000000001</c:v>
                </c:pt>
                <c:pt idx="199">
                  <c:v>13622.799000000001</c:v>
                </c:pt>
                <c:pt idx="200">
                  <c:v>13621.288</c:v>
                </c:pt>
              </c:numCache>
            </c:numRef>
          </c:xVal>
          <c:yVal>
            <c:numRef>
              <c:f>neo!$CD$632:$CD$833</c:f>
              <c:numCache>
                <c:formatCode>General</c:formatCode>
                <c:ptCount val="201"/>
                <c:pt idx="0">
                  <c:v>0.20508335771932462</c:v>
                </c:pt>
                <c:pt idx="1">
                  <c:v>0.16589893450013532</c:v>
                </c:pt>
                <c:pt idx="2">
                  <c:v>0.16981771385766264</c:v>
                </c:pt>
                <c:pt idx="3">
                  <c:v>0.17187753774268102</c:v>
                </c:pt>
                <c:pt idx="4">
                  <c:v>0.16425822144843313</c:v>
                </c:pt>
                <c:pt idx="5">
                  <c:v>0.14356491231704416</c:v>
                </c:pt>
                <c:pt idx="6">
                  <c:v>0.14088603311999692</c:v>
                </c:pt>
                <c:pt idx="7">
                  <c:v>0.13035238806110597</c:v>
                </c:pt>
                <c:pt idx="8">
                  <c:v>0.13872510609684988</c:v>
                </c:pt>
                <c:pt idx="9">
                  <c:v>0.17085953487125333</c:v>
                </c:pt>
                <c:pt idx="10">
                  <c:v>0.14347074291883513</c:v>
                </c:pt>
                <c:pt idx="11">
                  <c:v>0.13555362759123041</c:v>
                </c:pt>
                <c:pt idx="12">
                  <c:v>6.3495851597092159E-2</c:v>
                </c:pt>
                <c:pt idx="13">
                  <c:v>0.16646383945166315</c:v>
                </c:pt>
                <c:pt idx="14">
                  <c:v>0.15548075239275141</c:v>
                </c:pt>
                <c:pt idx="15">
                  <c:v>0.17273332114205386</c:v>
                </c:pt>
                <c:pt idx="16">
                  <c:v>0.17357238704917441</c:v>
                </c:pt>
                <c:pt idx="17">
                  <c:v>0.16556706166124954</c:v>
                </c:pt>
                <c:pt idx="18">
                  <c:v>0.16798593446466989</c:v>
                </c:pt>
                <c:pt idx="19">
                  <c:v>0.16117086374802544</c:v>
                </c:pt>
                <c:pt idx="20">
                  <c:v>0.14999415440521396</c:v>
                </c:pt>
                <c:pt idx="21">
                  <c:v>8.910249232217797E-2</c:v>
                </c:pt>
                <c:pt idx="22">
                  <c:v>0.16736328431068009</c:v>
                </c:pt>
                <c:pt idx="23">
                  <c:v>0.17799944429430237</c:v>
                </c:pt>
                <c:pt idx="24">
                  <c:v>0.18342497765559734</c:v>
                </c:pt>
                <c:pt idx="25">
                  <c:v>0.20422557282880111</c:v>
                </c:pt>
                <c:pt idx="26">
                  <c:v>0.15242166211903985</c:v>
                </c:pt>
                <c:pt idx="27">
                  <c:v>9.8301155815932878E-2</c:v>
                </c:pt>
                <c:pt idx="28">
                  <c:v>0.17347203871154476</c:v>
                </c:pt>
                <c:pt idx="29">
                  <c:v>0.16954206108603678</c:v>
                </c:pt>
                <c:pt idx="30">
                  <c:v>0.1716260146967194</c:v>
                </c:pt>
                <c:pt idx="31">
                  <c:v>0.15589168728802541</c:v>
                </c:pt>
                <c:pt idx="32">
                  <c:v>0.16917301379325</c:v>
                </c:pt>
                <c:pt idx="33">
                  <c:v>0.18749658324827698</c:v>
                </c:pt>
                <c:pt idx="34">
                  <c:v>0.17909259388518642</c:v>
                </c:pt>
                <c:pt idx="35">
                  <c:v>8.68862768898193E-2</c:v>
                </c:pt>
                <c:pt idx="36">
                  <c:v>0.11417497914402129</c:v>
                </c:pt>
                <c:pt idx="37">
                  <c:v>0.16059263221213235</c:v>
                </c:pt>
                <c:pt idx="38">
                  <c:v>0.12837468322952214</c:v>
                </c:pt>
                <c:pt idx="39">
                  <c:v>5.8048555053798717E-2</c:v>
                </c:pt>
                <c:pt idx="40">
                  <c:v>0.12112726975700003</c:v>
                </c:pt>
                <c:pt idx="41">
                  <c:v>0.14636450772267334</c:v>
                </c:pt>
                <c:pt idx="42">
                  <c:v>0.15718840056939412</c:v>
                </c:pt>
                <c:pt idx="43">
                  <c:v>0.14715977188936738</c:v>
                </c:pt>
                <c:pt idx="44">
                  <c:v>0.18299279158687692</c:v>
                </c:pt>
                <c:pt idx="45">
                  <c:v>0.1544884456582416</c:v>
                </c:pt>
                <c:pt idx="46">
                  <c:v>0.10869322856283711</c:v>
                </c:pt>
                <c:pt idx="47">
                  <c:v>0.15406991619274596</c:v>
                </c:pt>
                <c:pt idx="48">
                  <c:v>0.14438629876691225</c:v>
                </c:pt>
                <c:pt idx="49">
                  <c:v>0.1622544711913497</c:v>
                </c:pt>
                <c:pt idx="50">
                  <c:v>0.16346522584750345</c:v>
                </c:pt>
                <c:pt idx="51">
                  <c:v>0.18401229750337267</c:v>
                </c:pt>
                <c:pt idx="52">
                  <c:v>0.17733429812228552</c:v>
                </c:pt>
                <c:pt idx="53">
                  <c:v>0.16884213541695228</c:v>
                </c:pt>
                <c:pt idx="54">
                  <c:v>0.17258687216184385</c:v>
                </c:pt>
                <c:pt idx="55">
                  <c:v>0.16590664757085957</c:v>
                </c:pt>
                <c:pt idx="56">
                  <c:v>0.15841210203192799</c:v>
                </c:pt>
                <c:pt idx="57">
                  <c:v>0.16705357453543329</c:v>
                </c:pt>
                <c:pt idx="58">
                  <c:v>0.17478909628653203</c:v>
                </c:pt>
                <c:pt idx="59">
                  <c:v>0.17802079642777768</c:v>
                </c:pt>
                <c:pt idx="60">
                  <c:v>0.16085504151708976</c:v>
                </c:pt>
                <c:pt idx="61">
                  <c:v>0.15709107739710979</c:v>
                </c:pt>
                <c:pt idx="62">
                  <c:v>0.17113813906086897</c:v>
                </c:pt>
                <c:pt idx="63">
                  <c:v>0.15139364657661017</c:v>
                </c:pt>
                <c:pt idx="64">
                  <c:v>0.1826975812731822</c:v>
                </c:pt>
                <c:pt idx="65">
                  <c:v>0.16759071599902983</c:v>
                </c:pt>
                <c:pt idx="66">
                  <c:v>0.18667202490858856</c:v>
                </c:pt>
                <c:pt idx="67">
                  <c:v>0.18155723171208321</c:v>
                </c:pt>
                <c:pt idx="68">
                  <c:v>0.18020444558479232</c:v>
                </c:pt>
                <c:pt idx="69">
                  <c:v>0.15408561379261629</c:v>
                </c:pt>
                <c:pt idx="70">
                  <c:v>0.15298660127166383</c:v>
                </c:pt>
                <c:pt idx="71">
                  <c:v>0.13597624821122423</c:v>
                </c:pt>
                <c:pt idx="72">
                  <c:v>0.15451612136922926</c:v>
                </c:pt>
                <c:pt idx="73">
                  <c:v>0.18298237951008411</c:v>
                </c:pt>
                <c:pt idx="74">
                  <c:v>0.18229294842559704</c:v>
                </c:pt>
                <c:pt idx="75">
                  <c:v>0.1830234317809715</c:v>
                </c:pt>
                <c:pt idx="76">
                  <c:v>0.17655630495372893</c:v>
                </c:pt>
                <c:pt idx="77">
                  <c:v>0.16920860318575404</c:v>
                </c:pt>
                <c:pt idx="78">
                  <c:v>0.1755267495531086</c:v>
                </c:pt>
                <c:pt idx="79">
                  <c:v>0.15272480892333867</c:v>
                </c:pt>
                <c:pt idx="80">
                  <c:v>0.15862434863539657</c:v>
                </c:pt>
                <c:pt idx="81">
                  <c:v>0.17911643388062726</c:v>
                </c:pt>
                <c:pt idx="82">
                  <c:v>0.15325487433981863</c:v>
                </c:pt>
                <c:pt idx="83">
                  <c:v>0.18527624977073937</c:v>
                </c:pt>
                <c:pt idx="84">
                  <c:v>0.19629805467175071</c:v>
                </c:pt>
                <c:pt idx="85">
                  <c:v>0.1805819696259523</c:v>
                </c:pt>
                <c:pt idx="86">
                  <c:v>0.18742465235108124</c:v>
                </c:pt>
                <c:pt idx="87">
                  <c:v>5.1302126084656452E-2</c:v>
                </c:pt>
                <c:pt idx="88">
                  <c:v>0.18758574679156273</c:v>
                </c:pt>
                <c:pt idx="89">
                  <c:v>0.17422222113961877</c:v>
                </c:pt>
                <c:pt idx="90">
                  <c:v>0.16262144174102219</c:v>
                </c:pt>
                <c:pt idx="91">
                  <c:v>0.17589744799409396</c:v>
                </c:pt>
                <c:pt idx="92">
                  <c:v>0.16024976850077335</c:v>
                </c:pt>
                <c:pt idx="93">
                  <c:v>0.15629705654069626</c:v>
                </c:pt>
                <c:pt idx="94">
                  <c:v>0.15742507509322817</c:v>
                </c:pt>
                <c:pt idx="95">
                  <c:v>0.16206663536600077</c:v>
                </c:pt>
                <c:pt idx="96">
                  <c:v>0.14850584084895582</c:v>
                </c:pt>
                <c:pt idx="97">
                  <c:v>0.14945781076680759</c:v>
                </c:pt>
                <c:pt idx="98">
                  <c:v>0.13234648772839636</c:v>
                </c:pt>
                <c:pt idx="99">
                  <c:v>0.16837821076756554</c:v>
                </c:pt>
                <c:pt idx="100">
                  <c:v>0.16348126393442652</c:v>
                </c:pt>
                <c:pt idx="101">
                  <c:v>0.1632972161509888</c:v>
                </c:pt>
                <c:pt idx="102">
                  <c:v>0.12303690274071331</c:v>
                </c:pt>
                <c:pt idx="103">
                  <c:v>9.0206822127554501E-2</c:v>
                </c:pt>
                <c:pt idx="104">
                  <c:v>0.13194592301285621</c:v>
                </c:pt>
                <c:pt idx="105">
                  <c:v>0.14071084791358807</c:v>
                </c:pt>
                <c:pt idx="106">
                  <c:v>0.15126712193449388</c:v>
                </c:pt>
                <c:pt idx="107">
                  <c:v>0.16476021400367277</c:v>
                </c:pt>
                <c:pt idx="108">
                  <c:v>0.16287409336760794</c:v>
                </c:pt>
                <c:pt idx="109">
                  <c:v>0.16696283585627317</c:v>
                </c:pt>
                <c:pt idx="110">
                  <c:v>0.13266697397105678</c:v>
                </c:pt>
                <c:pt idx="111">
                  <c:v>4.5579628402503194E-2</c:v>
                </c:pt>
                <c:pt idx="112">
                  <c:v>0.16793661402743604</c:v>
                </c:pt>
                <c:pt idx="113">
                  <c:v>0.18635181994803846</c:v>
                </c:pt>
                <c:pt idx="114">
                  <c:v>0.17589485343623443</c:v>
                </c:pt>
                <c:pt idx="115">
                  <c:v>0.16784939716729302</c:v>
                </c:pt>
                <c:pt idx="116">
                  <c:v>0.14982049503667447</c:v>
                </c:pt>
                <c:pt idx="117">
                  <c:v>0.16506079679757249</c:v>
                </c:pt>
                <c:pt idx="118">
                  <c:v>0.15273977334138961</c:v>
                </c:pt>
                <c:pt idx="119">
                  <c:v>0.14819393625801383</c:v>
                </c:pt>
                <c:pt idx="120">
                  <c:v>0.13147360155987264</c:v>
                </c:pt>
                <c:pt idx="121">
                  <c:v>0.12046426768062676</c:v>
                </c:pt>
                <c:pt idx="122">
                  <c:v>0.15580918803574756</c:v>
                </c:pt>
                <c:pt idx="123">
                  <c:v>0.16417251044621303</c:v>
                </c:pt>
                <c:pt idx="124">
                  <c:v>0.17767545337969995</c:v>
                </c:pt>
                <c:pt idx="125">
                  <c:v>0.17130737454792055</c:v>
                </c:pt>
                <c:pt idx="126">
                  <c:v>0.16806486048238023</c:v>
                </c:pt>
                <c:pt idx="127">
                  <c:v>0.14578946721562117</c:v>
                </c:pt>
                <c:pt idx="128">
                  <c:v>0.15095147440071408</c:v>
                </c:pt>
                <c:pt idx="129">
                  <c:v>0.13533657366109977</c:v>
                </c:pt>
                <c:pt idx="130">
                  <c:v>0.18281114812319291</c:v>
                </c:pt>
                <c:pt idx="131">
                  <c:v>0.14069844277027521</c:v>
                </c:pt>
                <c:pt idx="132">
                  <c:v>0.15131593553801234</c:v>
                </c:pt>
                <c:pt idx="133">
                  <c:v>0.18247180977500679</c:v>
                </c:pt>
                <c:pt idx="134">
                  <c:v>0.17061091618969615</c:v>
                </c:pt>
                <c:pt idx="135">
                  <c:v>0.16576834566302151</c:v>
                </c:pt>
                <c:pt idx="136">
                  <c:v>0.18085900564865082</c:v>
                </c:pt>
                <c:pt idx="137">
                  <c:v>0.15455163804325378</c:v>
                </c:pt>
                <c:pt idx="138">
                  <c:v>0.13168311530507551</c:v>
                </c:pt>
                <c:pt idx="139">
                  <c:v>0.13632624263652138</c:v>
                </c:pt>
                <c:pt idx="140">
                  <c:v>0.13755615551479344</c:v>
                </c:pt>
                <c:pt idx="141">
                  <c:v>0.16392170510820336</c:v>
                </c:pt>
                <c:pt idx="142">
                  <c:v>0.16492512481041938</c:v>
                </c:pt>
                <c:pt idx="143">
                  <c:v>0.17781102586944303</c:v>
                </c:pt>
                <c:pt idx="144">
                  <c:v>0.17233073588119824</c:v>
                </c:pt>
                <c:pt idx="145">
                  <c:v>0.14740468558535386</c:v>
                </c:pt>
                <c:pt idx="146">
                  <c:v>0.16847614252259871</c:v>
                </c:pt>
                <c:pt idx="147">
                  <c:v>0.16030106211807127</c:v>
                </c:pt>
                <c:pt idx="148">
                  <c:v>0.14939039590543524</c:v>
                </c:pt>
                <c:pt idx="149">
                  <c:v>0.14676279715506221</c:v>
                </c:pt>
                <c:pt idx="150">
                  <c:v>0.14821423833159458</c:v>
                </c:pt>
                <c:pt idx="151">
                  <c:v>0.15530037472879293</c:v>
                </c:pt>
                <c:pt idx="152">
                  <c:v>0.18399464401734275</c:v>
                </c:pt>
                <c:pt idx="153">
                  <c:v>0.18667104715161142</c:v>
                </c:pt>
                <c:pt idx="154">
                  <c:v>0.1877898636041225</c:v>
                </c:pt>
                <c:pt idx="155">
                  <c:v>0.1669936256687814</c:v>
                </c:pt>
                <c:pt idx="156">
                  <c:v>9.0485513107325111E-2</c:v>
                </c:pt>
                <c:pt idx="157">
                  <c:v>0.11712990020940058</c:v>
                </c:pt>
                <c:pt idx="158">
                  <c:v>0.10848893149325424</c:v>
                </c:pt>
                <c:pt idx="159">
                  <c:v>5.743318545881395E-2</c:v>
                </c:pt>
                <c:pt idx="160">
                  <c:v>0.14727163540419172</c:v>
                </c:pt>
                <c:pt idx="161">
                  <c:v>0.14749776107278256</c:v>
                </c:pt>
                <c:pt idx="162">
                  <c:v>0.13237719044991539</c:v>
                </c:pt>
                <c:pt idx="163">
                  <c:v>9.4575299292365009E-2</c:v>
                </c:pt>
                <c:pt idx="164">
                  <c:v>9.2365140333179219E-2</c:v>
                </c:pt>
                <c:pt idx="165">
                  <c:v>0.11451730293870768</c:v>
                </c:pt>
                <c:pt idx="166">
                  <c:v>0.11055095392232558</c:v>
                </c:pt>
                <c:pt idx="167">
                  <c:v>0.11532219681356382</c:v>
                </c:pt>
                <c:pt idx="168">
                  <c:v>0.14814578807671905</c:v>
                </c:pt>
                <c:pt idx="169">
                  <c:v>0.15859261645674971</c:v>
                </c:pt>
                <c:pt idx="170">
                  <c:v>0.10977354311971239</c:v>
                </c:pt>
                <c:pt idx="171">
                  <c:v>0.12094832083791265</c:v>
                </c:pt>
                <c:pt idx="172">
                  <c:v>0.13794516017215142</c:v>
                </c:pt>
                <c:pt idx="173">
                  <c:v>0.15432483246163053</c:v>
                </c:pt>
                <c:pt idx="174">
                  <c:v>0.14267907487129583</c:v>
                </c:pt>
                <c:pt idx="175">
                  <c:v>0.1463611062379046</c:v>
                </c:pt>
                <c:pt idx="176">
                  <c:v>0.14295394854106844</c:v>
                </c:pt>
                <c:pt idx="177">
                  <c:v>0.12591899291112832</c:v>
                </c:pt>
                <c:pt idx="178">
                  <c:v>0.14959823558613353</c:v>
                </c:pt>
                <c:pt idx="179">
                  <c:v>0.14293314072842325</c:v>
                </c:pt>
                <c:pt idx="180">
                  <c:v>0.13290735153655245</c:v>
                </c:pt>
                <c:pt idx="181">
                  <c:v>0.11094003976356862</c:v>
                </c:pt>
                <c:pt idx="182">
                  <c:v>0.11343944796623853</c:v>
                </c:pt>
                <c:pt idx="183">
                  <c:v>0.10616237463064973</c:v>
                </c:pt>
                <c:pt idx="184">
                  <c:v>0.10749486201584618</c:v>
                </c:pt>
                <c:pt idx="185">
                  <c:v>0.1279713195884275</c:v>
                </c:pt>
                <c:pt idx="186">
                  <c:v>0.13097210168338622</c:v>
                </c:pt>
                <c:pt idx="187">
                  <c:v>0.13565122340255603</c:v>
                </c:pt>
                <c:pt idx="188">
                  <c:v>9.0623029909184846E-2</c:v>
                </c:pt>
                <c:pt idx="189">
                  <c:v>0.14204703261523136</c:v>
                </c:pt>
                <c:pt idx="190">
                  <c:v>0.13082747763330688</c:v>
                </c:pt>
                <c:pt idx="191">
                  <c:v>0.12696962149181451</c:v>
                </c:pt>
                <c:pt idx="192">
                  <c:v>0.10677170418074765</c:v>
                </c:pt>
                <c:pt idx="193">
                  <c:v>0.1442441627401396</c:v>
                </c:pt>
                <c:pt idx="194">
                  <c:v>0.14574157753198455</c:v>
                </c:pt>
                <c:pt idx="195">
                  <c:v>0.13031226997732642</c:v>
                </c:pt>
                <c:pt idx="196">
                  <c:v>0.15392107816593267</c:v>
                </c:pt>
                <c:pt idx="197">
                  <c:v>0.13448859891754736</c:v>
                </c:pt>
                <c:pt idx="198">
                  <c:v>0.14438064736193429</c:v>
                </c:pt>
                <c:pt idx="199">
                  <c:v>0.17224889291965373</c:v>
                </c:pt>
                <c:pt idx="200">
                  <c:v>0.13626255151008324</c:v>
                </c:pt>
              </c:numCache>
            </c:numRef>
          </c:yVal>
          <c:smooth val="1"/>
        </c:ser>
        <c:ser>
          <c:idx val="6"/>
          <c:order val="6"/>
          <c:tx>
            <c:v>ΣΧ.9.2α-β-γ-10.3α-β-γ</c:v>
          </c:tx>
          <c:spPr>
            <a:ln w="15875">
              <a:solidFill>
                <a:schemeClr val="tx1"/>
              </a:solidFill>
              <a:prstDash val="sysDash"/>
            </a:ln>
          </c:spPr>
          <c:marker>
            <c:symbol val="none"/>
          </c:marker>
          <c:xVal>
            <c:numRef>
              <c:f>neo!$BR$834:$BR$878</c:f>
              <c:numCache>
                <c:formatCode>0.0</c:formatCode>
                <c:ptCount val="45"/>
                <c:pt idx="0">
                  <c:v>13619.788</c:v>
                </c:pt>
                <c:pt idx="1">
                  <c:v>13618.293</c:v>
                </c:pt>
                <c:pt idx="2">
                  <c:v>13616.799000000001</c:v>
                </c:pt>
                <c:pt idx="3">
                  <c:v>13615.293</c:v>
                </c:pt>
                <c:pt idx="4">
                  <c:v>13613.787</c:v>
                </c:pt>
                <c:pt idx="5">
                  <c:v>13612.289000000001</c:v>
                </c:pt>
                <c:pt idx="6">
                  <c:v>13610.793</c:v>
                </c:pt>
                <c:pt idx="7">
                  <c:v>13609.3</c:v>
                </c:pt>
                <c:pt idx="8">
                  <c:v>13607.794</c:v>
                </c:pt>
                <c:pt idx="9">
                  <c:v>13606.313</c:v>
                </c:pt>
                <c:pt idx="10">
                  <c:v>13604.803</c:v>
                </c:pt>
                <c:pt idx="11">
                  <c:v>13603.304</c:v>
                </c:pt>
                <c:pt idx="12">
                  <c:v>13601.794</c:v>
                </c:pt>
                <c:pt idx="13">
                  <c:v>13600.296</c:v>
                </c:pt>
                <c:pt idx="14">
                  <c:v>13598.808999999999</c:v>
                </c:pt>
                <c:pt idx="15">
                  <c:v>13597.3</c:v>
                </c:pt>
                <c:pt idx="16">
                  <c:v>13595.798000000001</c:v>
                </c:pt>
                <c:pt idx="17">
                  <c:v>13594.3</c:v>
                </c:pt>
                <c:pt idx="18">
                  <c:v>13592.799000000001</c:v>
                </c:pt>
                <c:pt idx="19">
                  <c:v>13591.297</c:v>
                </c:pt>
                <c:pt idx="20">
                  <c:v>13589.798000000001</c:v>
                </c:pt>
                <c:pt idx="21">
                  <c:v>13588.297</c:v>
                </c:pt>
                <c:pt idx="22">
                  <c:v>13586.800999999999</c:v>
                </c:pt>
                <c:pt idx="23">
                  <c:v>13583.799000000001</c:v>
                </c:pt>
                <c:pt idx="24">
                  <c:v>13582.302</c:v>
                </c:pt>
                <c:pt idx="25">
                  <c:v>13580.808000000001</c:v>
                </c:pt>
                <c:pt idx="26">
                  <c:v>13579.31</c:v>
                </c:pt>
                <c:pt idx="27">
                  <c:v>13577.808999999999</c:v>
                </c:pt>
                <c:pt idx="28">
                  <c:v>13576.308000000001</c:v>
                </c:pt>
                <c:pt idx="29">
                  <c:v>13574.803</c:v>
                </c:pt>
                <c:pt idx="30">
                  <c:v>13573.302</c:v>
                </c:pt>
                <c:pt idx="31">
                  <c:v>13571.823</c:v>
                </c:pt>
                <c:pt idx="32">
                  <c:v>13570.316000000001</c:v>
                </c:pt>
                <c:pt idx="33">
                  <c:v>13568.816000000001</c:v>
                </c:pt>
                <c:pt idx="34">
                  <c:v>13567.314</c:v>
                </c:pt>
                <c:pt idx="35">
                  <c:v>13565.805</c:v>
                </c:pt>
                <c:pt idx="36">
                  <c:v>13564.305</c:v>
                </c:pt>
                <c:pt idx="37">
                  <c:v>13562.808999999999</c:v>
                </c:pt>
                <c:pt idx="38">
                  <c:v>13561.326999999999</c:v>
                </c:pt>
                <c:pt idx="39">
                  <c:v>13559.808999999999</c:v>
                </c:pt>
                <c:pt idx="40">
                  <c:v>13556.815000000001</c:v>
                </c:pt>
                <c:pt idx="41">
                  <c:v>13555.337</c:v>
                </c:pt>
                <c:pt idx="42">
                  <c:v>13553.832</c:v>
                </c:pt>
                <c:pt idx="43">
                  <c:v>13552.324000000001</c:v>
                </c:pt>
                <c:pt idx="44">
                  <c:v>13550.821</c:v>
                </c:pt>
              </c:numCache>
            </c:numRef>
          </c:xVal>
          <c:yVal>
            <c:numRef>
              <c:f>neo!$CD$834:$CD$878</c:f>
              <c:numCache>
                <c:formatCode>General</c:formatCode>
                <c:ptCount val="45"/>
                <c:pt idx="0">
                  <c:v>0.14907616799805681</c:v>
                </c:pt>
                <c:pt idx="1">
                  <c:v>0.12073241715594575</c:v>
                </c:pt>
                <c:pt idx="2">
                  <c:v>0.16914989923348359</c:v>
                </c:pt>
                <c:pt idx="3">
                  <c:v>0.17782646646204878</c:v>
                </c:pt>
                <c:pt idx="4">
                  <c:v>0.16343916227131308</c:v>
                </c:pt>
                <c:pt idx="5">
                  <c:v>0.12927104527479477</c:v>
                </c:pt>
                <c:pt idx="6">
                  <c:v>0.13615680689684798</c:v>
                </c:pt>
                <c:pt idx="7">
                  <c:v>0.15220890085368693</c:v>
                </c:pt>
                <c:pt idx="8">
                  <c:v>0.13493411576056563</c:v>
                </c:pt>
                <c:pt idx="9">
                  <c:v>0.13401931432135808</c:v>
                </c:pt>
                <c:pt idx="10">
                  <c:v>0.15307414332420047</c:v>
                </c:pt>
                <c:pt idx="11">
                  <c:v>0.1638888989177435</c:v>
                </c:pt>
                <c:pt idx="12">
                  <c:v>0.16931117379883492</c:v>
                </c:pt>
                <c:pt idx="13">
                  <c:v>8.7284456646696193E-2</c:v>
                </c:pt>
                <c:pt idx="14">
                  <c:v>0.15880645112579919</c:v>
                </c:pt>
                <c:pt idx="15">
                  <c:v>0.1543521829602636</c:v>
                </c:pt>
                <c:pt idx="16">
                  <c:v>0.1347881274970705</c:v>
                </c:pt>
                <c:pt idx="17">
                  <c:v>7.6364974931145163E-2</c:v>
                </c:pt>
                <c:pt idx="18">
                  <c:v>0.14865148887653953</c:v>
                </c:pt>
                <c:pt idx="19">
                  <c:v>0.13058146684046643</c:v>
                </c:pt>
                <c:pt idx="20">
                  <c:v>1.4124144093892546E-2</c:v>
                </c:pt>
                <c:pt idx="21">
                  <c:v>0.14618945340157458</c:v>
                </c:pt>
                <c:pt idx="22">
                  <c:v>0.14109982704614382</c:v>
                </c:pt>
                <c:pt idx="23">
                  <c:v>0.15251330476514116</c:v>
                </c:pt>
                <c:pt idx="24">
                  <c:v>0.15928256563172788</c:v>
                </c:pt>
                <c:pt idx="25">
                  <c:v>0.1456190840339904</c:v>
                </c:pt>
                <c:pt idx="26">
                  <c:v>0.14835511464004342</c:v>
                </c:pt>
                <c:pt idx="27">
                  <c:v>0.13325304702438423</c:v>
                </c:pt>
                <c:pt idx="28">
                  <c:v>0.15713767022512001</c:v>
                </c:pt>
                <c:pt idx="29">
                  <c:v>0.17170252217909127</c:v>
                </c:pt>
                <c:pt idx="30">
                  <c:v>0.12385017483526831</c:v>
                </c:pt>
                <c:pt idx="31">
                  <c:v>0.1459327790093351</c:v>
                </c:pt>
                <c:pt idx="32">
                  <c:v>0.12701495703705995</c:v>
                </c:pt>
                <c:pt idx="33">
                  <c:v>0.12216992508419451</c:v>
                </c:pt>
                <c:pt idx="34">
                  <c:v>0.11881063752112303</c:v>
                </c:pt>
                <c:pt idx="35">
                  <c:v>0.13237115158415175</c:v>
                </c:pt>
                <c:pt idx="36">
                  <c:v>0.15407620925304275</c:v>
                </c:pt>
                <c:pt idx="37">
                  <c:v>0.16310561603157611</c:v>
                </c:pt>
                <c:pt idx="38">
                  <c:v>0.16466107831716528</c:v>
                </c:pt>
                <c:pt idx="39">
                  <c:v>0.17059458533738175</c:v>
                </c:pt>
                <c:pt idx="40">
                  <c:v>0.16735246542647192</c:v>
                </c:pt>
                <c:pt idx="41">
                  <c:v>0.14040810002891682</c:v>
                </c:pt>
                <c:pt idx="42">
                  <c:v>0.17441503640325431</c:v>
                </c:pt>
                <c:pt idx="43">
                  <c:v>0.15729560377058402</c:v>
                </c:pt>
                <c:pt idx="44">
                  <c:v>0.14866945509287685</c:v>
                </c:pt>
              </c:numCache>
            </c:numRef>
          </c:yVal>
          <c:smooth val="1"/>
        </c:ser>
        <c:ser>
          <c:idx val="7"/>
          <c:order val="7"/>
          <c:tx>
            <c:v>ΣΧ. 9.2α-β-γ</c:v>
          </c:tx>
          <c:spPr>
            <a:ln w="22225">
              <a:solidFill>
                <a:srgbClr val="FF0000"/>
              </a:solidFill>
              <a:prstDash val="sysDash"/>
            </a:ln>
          </c:spPr>
          <c:marker>
            <c:symbol val="none"/>
          </c:marker>
          <c:xVal>
            <c:numRef>
              <c:f>neo!$BR$879:$BR$1007</c:f>
              <c:numCache>
                <c:formatCode>0.0</c:formatCode>
                <c:ptCount val="129"/>
                <c:pt idx="0">
                  <c:v>13549.321</c:v>
                </c:pt>
                <c:pt idx="1">
                  <c:v>13547.815000000001</c:v>
                </c:pt>
                <c:pt idx="2">
                  <c:v>13546.332</c:v>
                </c:pt>
                <c:pt idx="3">
                  <c:v>13544.828</c:v>
                </c:pt>
                <c:pt idx="4">
                  <c:v>13543.331</c:v>
                </c:pt>
                <c:pt idx="5">
                  <c:v>13541.814</c:v>
                </c:pt>
                <c:pt idx="6">
                  <c:v>13540.314</c:v>
                </c:pt>
                <c:pt idx="7">
                  <c:v>13538.823</c:v>
                </c:pt>
                <c:pt idx="8">
                  <c:v>13537.326999999999</c:v>
                </c:pt>
                <c:pt idx="9">
                  <c:v>13535.823</c:v>
                </c:pt>
                <c:pt idx="10">
                  <c:v>13534.328</c:v>
                </c:pt>
                <c:pt idx="11">
                  <c:v>13532.817999999999</c:v>
                </c:pt>
                <c:pt idx="12">
                  <c:v>13529.823</c:v>
                </c:pt>
                <c:pt idx="13">
                  <c:v>13528.32</c:v>
                </c:pt>
                <c:pt idx="14">
                  <c:v>13526.831</c:v>
                </c:pt>
                <c:pt idx="15">
                  <c:v>13525.333000000001</c:v>
                </c:pt>
                <c:pt idx="16">
                  <c:v>13523.826999999999</c:v>
                </c:pt>
                <c:pt idx="17">
                  <c:v>13522.338</c:v>
                </c:pt>
                <c:pt idx="18">
                  <c:v>13520.825999999999</c:v>
                </c:pt>
                <c:pt idx="19">
                  <c:v>13519.334999999999</c:v>
                </c:pt>
                <c:pt idx="20">
                  <c:v>13517.831</c:v>
                </c:pt>
                <c:pt idx="21">
                  <c:v>13516.326999999999</c:v>
                </c:pt>
                <c:pt idx="22">
                  <c:v>13514.834999999999</c:v>
                </c:pt>
                <c:pt idx="23">
                  <c:v>13513.33</c:v>
                </c:pt>
                <c:pt idx="24">
                  <c:v>13511.833000000001</c:v>
                </c:pt>
                <c:pt idx="25">
                  <c:v>13510.347</c:v>
                </c:pt>
                <c:pt idx="26">
                  <c:v>13508.842000000001</c:v>
                </c:pt>
                <c:pt idx="27">
                  <c:v>13507.331</c:v>
                </c:pt>
                <c:pt idx="28">
                  <c:v>13505.837</c:v>
                </c:pt>
                <c:pt idx="29">
                  <c:v>13504.33</c:v>
                </c:pt>
                <c:pt idx="30">
                  <c:v>13502.828</c:v>
                </c:pt>
                <c:pt idx="31">
                  <c:v>13501.326999999999</c:v>
                </c:pt>
                <c:pt idx="32">
                  <c:v>13499.839</c:v>
                </c:pt>
                <c:pt idx="33">
                  <c:v>13496.834000000001</c:v>
                </c:pt>
                <c:pt idx="34">
                  <c:v>13495.343000000001</c:v>
                </c:pt>
                <c:pt idx="35">
                  <c:v>13493.853999999999</c:v>
                </c:pt>
                <c:pt idx="36">
                  <c:v>13492.343999999999</c:v>
                </c:pt>
                <c:pt idx="37">
                  <c:v>13490.83</c:v>
                </c:pt>
                <c:pt idx="38">
                  <c:v>13489.34</c:v>
                </c:pt>
                <c:pt idx="39">
                  <c:v>13487.834999999999</c:v>
                </c:pt>
                <c:pt idx="40">
                  <c:v>13486.359</c:v>
                </c:pt>
                <c:pt idx="41">
                  <c:v>13484.839</c:v>
                </c:pt>
                <c:pt idx="42">
                  <c:v>13483.343000000001</c:v>
                </c:pt>
                <c:pt idx="43">
                  <c:v>13481.839</c:v>
                </c:pt>
                <c:pt idx="44">
                  <c:v>13480.349</c:v>
                </c:pt>
                <c:pt idx="45">
                  <c:v>13478.851000000001</c:v>
                </c:pt>
                <c:pt idx="46">
                  <c:v>13475.84</c:v>
                </c:pt>
                <c:pt idx="47">
                  <c:v>13474.353999999999</c:v>
                </c:pt>
                <c:pt idx="48">
                  <c:v>13472.843000000001</c:v>
                </c:pt>
                <c:pt idx="49">
                  <c:v>13471.35</c:v>
                </c:pt>
                <c:pt idx="50">
                  <c:v>13469.846</c:v>
                </c:pt>
                <c:pt idx="51">
                  <c:v>13468.349</c:v>
                </c:pt>
                <c:pt idx="52">
                  <c:v>13466.849</c:v>
                </c:pt>
                <c:pt idx="53">
                  <c:v>13465.349</c:v>
                </c:pt>
                <c:pt idx="54">
                  <c:v>13463.85</c:v>
                </c:pt>
                <c:pt idx="55">
                  <c:v>13462.358</c:v>
                </c:pt>
                <c:pt idx="56">
                  <c:v>13460.846</c:v>
                </c:pt>
                <c:pt idx="57">
                  <c:v>13459.349</c:v>
                </c:pt>
                <c:pt idx="58">
                  <c:v>13456.356</c:v>
                </c:pt>
                <c:pt idx="59">
                  <c:v>13454.861000000001</c:v>
                </c:pt>
                <c:pt idx="60">
                  <c:v>13453.4</c:v>
                </c:pt>
                <c:pt idx="61">
                  <c:v>13451.865</c:v>
                </c:pt>
                <c:pt idx="62">
                  <c:v>13450.356</c:v>
                </c:pt>
                <c:pt idx="63">
                  <c:v>13448.87</c:v>
                </c:pt>
                <c:pt idx="64">
                  <c:v>13447.4</c:v>
                </c:pt>
                <c:pt idx="65">
                  <c:v>13445.864</c:v>
                </c:pt>
                <c:pt idx="66">
                  <c:v>13444.364</c:v>
                </c:pt>
                <c:pt idx="67">
                  <c:v>13442.869000000001</c:v>
                </c:pt>
                <c:pt idx="68">
                  <c:v>13441.379000000001</c:v>
                </c:pt>
                <c:pt idx="69">
                  <c:v>13439.862999999999</c:v>
                </c:pt>
                <c:pt idx="70">
                  <c:v>13438.368</c:v>
                </c:pt>
                <c:pt idx="71">
                  <c:v>13435.392</c:v>
                </c:pt>
                <c:pt idx="72">
                  <c:v>13433.877</c:v>
                </c:pt>
                <c:pt idx="73">
                  <c:v>13432.373</c:v>
                </c:pt>
                <c:pt idx="74">
                  <c:v>13430.883</c:v>
                </c:pt>
                <c:pt idx="75">
                  <c:v>13429.373</c:v>
                </c:pt>
                <c:pt idx="76">
                  <c:v>13427.87</c:v>
                </c:pt>
                <c:pt idx="77">
                  <c:v>13426.371999999999</c:v>
                </c:pt>
                <c:pt idx="78">
                  <c:v>13424.885</c:v>
                </c:pt>
                <c:pt idx="79">
                  <c:v>13423.374</c:v>
                </c:pt>
                <c:pt idx="80">
                  <c:v>13421.88</c:v>
                </c:pt>
                <c:pt idx="81">
                  <c:v>13420.379000000001</c:v>
                </c:pt>
                <c:pt idx="82">
                  <c:v>13418.874</c:v>
                </c:pt>
                <c:pt idx="83">
                  <c:v>13417.376</c:v>
                </c:pt>
                <c:pt idx="84">
                  <c:v>13415.888999999999</c:v>
                </c:pt>
                <c:pt idx="85">
                  <c:v>13414.384</c:v>
                </c:pt>
                <c:pt idx="86">
                  <c:v>13411.379000000001</c:v>
                </c:pt>
                <c:pt idx="87">
                  <c:v>13409.876</c:v>
                </c:pt>
                <c:pt idx="88">
                  <c:v>13408.367</c:v>
                </c:pt>
                <c:pt idx="89">
                  <c:v>13406.873</c:v>
                </c:pt>
                <c:pt idx="90">
                  <c:v>13405.379000000001</c:v>
                </c:pt>
                <c:pt idx="91">
                  <c:v>13403.873</c:v>
                </c:pt>
                <c:pt idx="92">
                  <c:v>13402.386</c:v>
                </c:pt>
                <c:pt idx="93">
                  <c:v>13400.886</c:v>
                </c:pt>
                <c:pt idx="94">
                  <c:v>13399.377</c:v>
                </c:pt>
                <c:pt idx="95">
                  <c:v>13397.875</c:v>
                </c:pt>
                <c:pt idx="96">
                  <c:v>13396.392</c:v>
                </c:pt>
                <c:pt idx="97">
                  <c:v>13394.888000000001</c:v>
                </c:pt>
                <c:pt idx="98">
                  <c:v>13393.385</c:v>
                </c:pt>
                <c:pt idx="99">
                  <c:v>13391.898999999999</c:v>
                </c:pt>
                <c:pt idx="100">
                  <c:v>13390.380999999999</c:v>
                </c:pt>
                <c:pt idx="101">
                  <c:v>13387.39</c:v>
                </c:pt>
                <c:pt idx="102">
                  <c:v>13385.884</c:v>
                </c:pt>
                <c:pt idx="103">
                  <c:v>13384.396000000001</c:v>
                </c:pt>
                <c:pt idx="104">
                  <c:v>13382.89</c:v>
                </c:pt>
                <c:pt idx="105">
                  <c:v>13381.383</c:v>
                </c:pt>
                <c:pt idx="106">
                  <c:v>13379.9</c:v>
                </c:pt>
                <c:pt idx="107">
                  <c:v>13378.394</c:v>
                </c:pt>
                <c:pt idx="108">
                  <c:v>13376.895</c:v>
                </c:pt>
                <c:pt idx="109">
                  <c:v>13375.384</c:v>
                </c:pt>
                <c:pt idx="110">
                  <c:v>13373.897999999999</c:v>
                </c:pt>
                <c:pt idx="111">
                  <c:v>13372.386</c:v>
                </c:pt>
                <c:pt idx="112">
                  <c:v>13370.891</c:v>
                </c:pt>
                <c:pt idx="113">
                  <c:v>13367.902</c:v>
                </c:pt>
                <c:pt idx="114">
                  <c:v>13366.405000000001</c:v>
                </c:pt>
                <c:pt idx="115">
                  <c:v>13363.412</c:v>
                </c:pt>
                <c:pt idx="116">
                  <c:v>13361.896000000001</c:v>
                </c:pt>
                <c:pt idx="117">
                  <c:v>13360.394</c:v>
                </c:pt>
                <c:pt idx="118">
                  <c:v>13358.906999999999</c:v>
                </c:pt>
                <c:pt idx="119">
                  <c:v>13355.895</c:v>
                </c:pt>
                <c:pt idx="120">
                  <c:v>13354.393</c:v>
                </c:pt>
                <c:pt idx="121">
                  <c:v>13352.894</c:v>
                </c:pt>
                <c:pt idx="122">
                  <c:v>13349.897000000001</c:v>
                </c:pt>
                <c:pt idx="123">
                  <c:v>13348.406999999999</c:v>
                </c:pt>
                <c:pt idx="124">
                  <c:v>13346.914000000001</c:v>
                </c:pt>
                <c:pt idx="125">
                  <c:v>13343.915000000001</c:v>
                </c:pt>
                <c:pt idx="126">
                  <c:v>13342.404</c:v>
                </c:pt>
                <c:pt idx="127">
                  <c:v>13336.419</c:v>
                </c:pt>
                <c:pt idx="128">
                  <c:v>13334.924999999999</c:v>
                </c:pt>
              </c:numCache>
            </c:numRef>
          </c:xVal>
          <c:yVal>
            <c:numRef>
              <c:f>neo!$CD$879:$CD$1007</c:f>
              <c:numCache>
                <c:formatCode>General</c:formatCode>
                <c:ptCount val="129"/>
                <c:pt idx="0">
                  <c:v>0.1620255320306441</c:v>
                </c:pt>
                <c:pt idx="1">
                  <c:v>0.12643683061058703</c:v>
                </c:pt>
                <c:pt idx="2">
                  <c:v>0.11659318716678878</c:v>
                </c:pt>
                <c:pt idx="3">
                  <c:v>0.14889396961839918</c:v>
                </c:pt>
                <c:pt idx="4">
                  <c:v>0.15109432825273297</c:v>
                </c:pt>
                <c:pt idx="5">
                  <c:v>9.3419466756353833E-2</c:v>
                </c:pt>
                <c:pt idx="6">
                  <c:v>0.11303819962765251</c:v>
                </c:pt>
                <c:pt idx="7">
                  <c:v>0.15176613823620616</c:v>
                </c:pt>
                <c:pt idx="8">
                  <c:v>9.2750787008891208E-2</c:v>
                </c:pt>
                <c:pt idx="9">
                  <c:v>0.15069971445101199</c:v>
                </c:pt>
                <c:pt idx="10">
                  <c:v>0.17274045386968848</c:v>
                </c:pt>
                <c:pt idx="11">
                  <c:v>0.16022100503083034</c:v>
                </c:pt>
                <c:pt idx="12">
                  <c:v>0.17617464054248977</c:v>
                </c:pt>
                <c:pt idx="13">
                  <c:v>0.17616478800434918</c:v>
                </c:pt>
                <c:pt idx="14">
                  <c:v>0.17079342996757294</c:v>
                </c:pt>
                <c:pt idx="15">
                  <c:v>0.16502962209346017</c:v>
                </c:pt>
                <c:pt idx="16">
                  <c:v>0.18185683360893345</c:v>
                </c:pt>
                <c:pt idx="17">
                  <c:v>0.19143960190535278</c:v>
                </c:pt>
                <c:pt idx="18">
                  <c:v>0.16948302102352716</c:v>
                </c:pt>
                <c:pt idx="19">
                  <c:v>0.14227605361000834</c:v>
                </c:pt>
                <c:pt idx="20">
                  <c:v>0.17307136893691488</c:v>
                </c:pt>
                <c:pt idx="21">
                  <c:v>0.16923940001762491</c:v>
                </c:pt>
                <c:pt idx="22">
                  <c:v>0.1857384425095637</c:v>
                </c:pt>
                <c:pt idx="23">
                  <c:v>0.17107248130303485</c:v>
                </c:pt>
                <c:pt idx="24">
                  <c:v>0.14863035896649818</c:v>
                </c:pt>
                <c:pt idx="25">
                  <c:v>0.1681433692031698</c:v>
                </c:pt>
                <c:pt idx="26">
                  <c:v>0.14711456633504588</c:v>
                </c:pt>
                <c:pt idx="27">
                  <c:v>0.14664866990591879</c:v>
                </c:pt>
                <c:pt idx="28">
                  <c:v>0.1391375168813539</c:v>
                </c:pt>
                <c:pt idx="29">
                  <c:v>0.18167460864413465</c:v>
                </c:pt>
                <c:pt idx="30">
                  <c:v>9.6837717711905483E-2</c:v>
                </c:pt>
                <c:pt idx="31">
                  <c:v>9.8675684040836098E-2</c:v>
                </c:pt>
                <c:pt idx="32">
                  <c:v>0.15760213978865648</c:v>
                </c:pt>
                <c:pt idx="33">
                  <c:v>0.16883800099025331</c:v>
                </c:pt>
                <c:pt idx="34">
                  <c:v>0.15112459864251515</c:v>
                </c:pt>
                <c:pt idx="35">
                  <c:v>0.15829158556396303</c:v>
                </c:pt>
                <c:pt idx="36">
                  <c:v>0.15804242216860384</c:v>
                </c:pt>
                <c:pt idx="37">
                  <c:v>0.1462681214785912</c:v>
                </c:pt>
                <c:pt idx="38">
                  <c:v>0.16583246808696606</c:v>
                </c:pt>
                <c:pt idx="39">
                  <c:v>0.1611192756511565</c:v>
                </c:pt>
                <c:pt idx="40">
                  <c:v>0.17677016958152772</c:v>
                </c:pt>
                <c:pt idx="41">
                  <c:v>0.1333620723334317</c:v>
                </c:pt>
                <c:pt idx="42">
                  <c:v>0.17444825629699032</c:v>
                </c:pt>
                <c:pt idx="43">
                  <c:v>0.15043535468264146</c:v>
                </c:pt>
                <c:pt idx="44">
                  <c:v>0.17200832124427859</c:v>
                </c:pt>
                <c:pt idx="45">
                  <c:v>0.17789894234539819</c:v>
                </c:pt>
                <c:pt idx="46">
                  <c:v>0.18261564918979642</c:v>
                </c:pt>
                <c:pt idx="47">
                  <c:v>0.14779760112318152</c:v>
                </c:pt>
                <c:pt idx="48">
                  <c:v>0.12025549296769132</c:v>
                </c:pt>
                <c:pt idx="49">
                  <c:v>0.16347859194691244</c:v>
                </c:pt>
                <c:pt idx="50">
                  <c:v>0.13840106579466899</c:v>
                </c:pt>
                <c:pt idx="51">
                  <c:v>0.16787890752236453</c:v>
                </c:pt>
                <c:pt idx="52">
                  <c:v>6.0297130796454837E-2</c:v>
                </c:pt>
                <c:pt idx="53">
                  <c:v>0.14118723770271699</c:v>
                </c:pt>
                <c:pt idx="54">
                  <c:v>0.15732278546797793</c:v>
                </c:pt>
                <c:pt idx="55">
                  <c:v>0.11196314582237318</c:v>
                </c:pt>
                <c:pt idx="56">
                  <c:v>0.15679138605964235</c:v>
                </c:pt>
                <c:pt idx="57">
                  <c:v>0.13709772137424589</c:v>
                </c:pt>
                <c:pt idx="58">
                  <c:v>0.17002719911509462</c:v>
                </c:pt>
                <c:pt idx="59">
                  <c:v>0.17330387333725325</c:v>
                </c:pt>
                <c:pt idx="60">
                  <c:v>0.15892765157906849</c:v>
                </c:pt>
                <c:pt idx="61">
                  <c:v>0.15410343808782428</c:v>
                </c:pt>
                <c:pt idx="62">
                  <c:v>0.19015528696064657</c:v>
                </c:pt>
                <c:pt idx="63">
                  <c:v>0.18907527855577208</c:v>
                </c:pt>
                <c:pt idx="64">
                  <c:v>0.19820085790956915</c:v>
                </c:pt>
                <c:pt idx="65">
                  <c:v>0.16607761081667061</c:v>
                </c:pt>
                <c:pt idx="66">
                  <c:v>0.17686231860165638</c:v>
                </c:pt>
                <c:pt idx="67">
                  <c:v>0.19769475455299576</c:v>
                </c:pt>
                <c:pt idx="68">
                  <c:v>0.18884201998633465</c:v>
                </c:pt>
                <c:pt idx="69">
                  <c:v>0.20725345267254863</c:v>
                </c:pt>
                <c:pt idx="70">
                  <c:v>0.2276618459085421</c:v>
                </c:pt>
                <c:pt idx="71">
                  <c:v>0.20402249437786643</c:v>
                </c:pt>
                <c:pt idx="72">
                  <c:v>0.21624129844059969</c:v>
                </c:pt>
                <c:pt idx="73">
                  <c:v>0.20790479167730289</c:v>
                </c:pt>
                <c:pt idx="74">
                  <c:v>0.20975068895839794</c:v>
                </c:pt>
                <c:pt idx="75">
                  <c:v>0.20341743243776583</c:v>
                </c:pt>
                <c:pt idx="76">
                  <c:v>0.19830418348621284</c:v>
                </c:pt>
                <c:pt idx="77">
                  <c:v>0.21149555834200218</c:v>
                </c:pt>
                <c:pt idx="78">
                  <c:v>0.21387808028343058</c:v>
                </c:pt>
                <c:pt idx="79">
                  <c:v>0.17762804218369246</c:v>
                </c:pt>
                <c:pt idx="80">
                  <c:v>0.16262243615720745</c:v>
                </c:pt>
                <c:pt idx="81">
                  <c:v>0.17968263311739235</c:v>
                </c:pt>
                <c:pt idx="82">
                  <c:v>0.1307545454326319</c:v>
                </c:pt>
                <c:pt idx="83">
                  <c:v>0.20553748311455336</c:v>
                </c:pt>
                <c:pt idx="84">
                  <c:v>0.19714222721480831</c:v>
                </c:pt>
                <c:pt idx="85">
                  <c:v>0.19807168104013784</c:v>
                </c:pt>
                <c:pt idx="86">
                  <c:v>0.20527766738833123</c:v>
                </c:pt>
                <c:pt idx="87">
                  <c:v>0.18265071737147087</c:v>
                </c:pt>
                <c:pt idx="88">
                  <c:v>0.23791512788167121</c:v>
                </c:pt>
                <c:pt idx="89">
                  <c:v>0.21167658145198112</c:v>
                </c:pt>
                <c:pt idx="90">
                  <c:v>0.16340487526927788</c:v>
                </c:pt>
                <c:pt idx="91">
                  <c:v>0.1922454275064274</c:v>
                </c:pt>
                <c:pt idx="92">
                  <c:v>0.20907287002099981</c:v>
                </c:pt>
                <c:pt idx="93">
                  <c:v>0.20211152775102895</c:v>
                </c:pt>
                <c:pt idx="94">
                  <c:v>0.18828108630304258</c:v>
                </c:pt>
                <c:pt idx="95">
                  <c:v>0.19084282773604422</c:v>
                </c:pt>
                <c:pt idx="96">
                  <c:v>0.18317952943512664</c:v>
                </c:pt>
                <c:pt idx="97">
                  <c:v>0.1980213785236565</c:v>
                </c:pt>
                <c:pt idx="98">
                  <c:v>0.20839036249868773</c:v>
                </c:pt>
                <c:pt idx="99">
                  <c:v>0.22934262594949439</c:v>
                </c:pt>
                <c:pt idx="100">
                  <c:v>0.19923773840551862</c:v>
                </c:pt>
                <c:pt idx="101">
                  <c:v>0.23680908928540129</c:v>
                </c:pt>
                <c:pt idx="102">
                  <c:v>0.22756326588074915</c:v>
                </c:pt>
                <c:pt idx="103">
                  <c:v>0.20452413677353407</c:v>
                </c:pt>
                <c:pt idx="104">
                  <c:v>0.16170646015793788</c:v>
                </c:pt>
                <c:pt idx="105">
                  <c:v>0.16530438373450296</c:v>
                </c:pt>
                <c:pt idx="106">
                  <c:v>0.20323855177598152</c:v>
                </c:pt>
                <c:pt idx="107">
                  <c:v>0.15668433312271715</c:v>
                </c:pt>
                <c:pt idx="108">
                  <c:v>0.14341797994702576</c:v>
                </c:pt>
                <c:pt idx="109">
                  <c:v>0.1922714753745203</c:v>
                </c:pt>
                <c:pt idx="110">
                  <c:v>0.19470101717307714</c:v>
                </c:pt>
                <c:pt idx="111">
                  <c:v>0.18754580044247385</c:v>
                </c:pt>
                <c:pt idx="112">
                  <c:v>0.18015735218970275</c:v>
                </c:pt>
                <c:pt idx="113">
                  <c:v>0.12861097985803602</c:v>
                </c:pt>
                <c:pt idx="114">
                  <c:v>0.17454697688662851</c:v>
                </c:pt>
                <c:pt idx="115">
                  <c:v>0.1886782671757635</c:v>
                </c:pt>
                <c:pt idx="116">
                  <c:v>7.85493132302542E-2</c:v>
                </c:pt>
                <c:pt idx="117">
                  <c:v>0.18033573367795927</c:v>
                </c:pt>
                <c:pt idx="118">
                  <c:v>0.17083116379493277</c:v>
                </c:pt>
                <c:pt idx="119">
                  <c:v>0.19291017440857303</c:v>
                </c:pt>
                <c:pt idx="120">
                  <c:v>0.19611992052628938</c:v>
                </c:pt>
                <c:pt idx="121">
                  <c:v>0.20463276741910472</c:v>
                </c:pt>
                <c:pt idx="122">
                  <c:v>0.21147429425824157</c:v>
                </c:pt>
                <c:pt idx="123">
                  <c:v>0.24057241101317797</c:v>
                </c:pt>
                <c:pt idx="124">
                  <c:v>0.25034606210723354</c:v>
                </c:pt>
                <c:pt idx="125">
                  <c:v>0.23302198234759741</c:v>
                </c:pt>
                <c:pt idx="126">
                  <c:v>0.22392195791366715</c:v>
                </c:pt>
                <c:pt idx="127">
                  <c:v>0.2351914155438696</c:v>
                </c:pt>
                <c:pt idx="128">
                  <c:v>0.18012719603726468</c:v>
                </c:pt>
              </c:numCache>
            </c:numRef>
          </c:yVal>
          <c:smooth val="1"/>
        </c:ser>
        <c:dLbls>
          <c:showLegendKey val="0"/>
          <c:showVal val="0"/>
          <c:showCatName val="0"/>
          <c:showSerName val="0"/>
          <c:showPercent val="0"/>
          <c:showBubbleSize val="0"/>
        </c:dLbls>
        <c:axId val="344415280"/>
        <c:axId val="344412536"/>
      </c:scatterChart>
      <c:valAx>
        <c:axId val="344415280"/>
        <c:scaling>
          <c:orientation val="minMax"/>
          <c:max val="15100"/>
          <c:min val="13300"/>
        </c:scaling>
        <c:delete val="0"/>
        <c:axPos val="b"/>
        <c:majorGridlines>
          <c:spPr>
            <a:ln w="15875">
              <a:solidFill>
                <a:schemeClr val="tx1"/>
              </a:solidFill>
              <a:prstDash val="dash"/>
            </a:ln>
          </c:spPr>
        </c:majorGridlines>
        <c:title>
          <c:tx>
            <c:rich>
              <a:bodyPr/>
              <a:lstStyle/>
              <a:p>
                <a:pPr>
                  <a:defRPr/>
                </a:pPr>
                <a:r>
                  <a:rPr lang="el-GR" sz="1600" dirty="0">
                    <a:latin typeface="Arial" pitchFamily="34" charset="0"/>
                    <a:cs typeface="Arial" pitchFamily="34" charset="0"/>
                  </a:rPr>
                  <a:t>Χιλιομετρική θέση (</a:t>
                </a:r>
                <a:r>
                  <a:rPr lang="en-US" sz="1600" dirty="0">
                    <a:latin typeface="Arial" pitchFamily="34" charset="0"/>
                    <a:cs typeface="Arial" pitchFamily="34" charset="0"/>
                  </a:rPr>
                  <a:t>m)</a:t>
                </a:r>
                <a:endParaRPr lang="el-GR" sz="1600" dirty="0">
                  <a:latin typeface="Arial" pitchFamily="34" charset="0"/>
                  <a:cs typeface="Arial" pitchFamily="34" charset="0"/>
                </a:endParaRPr>
              </a:p>
            </c:rich>
          </c:tx>
          <c:layout>
            <c:manualLayout>
              <c:xMode val="edge"/>
              <c:yMode val="edge"/>
              <c:x val="0.36101247523569191"/>
              <c:y val="0.94353865811333548"/>
            </c:manualLayout>
          </c:layout>
          <c:overlay val="0"/>
        </c:title>
        <c:numFmt formatCode="0" sourceLinked="1"/>
        <c:majorTickMark val="out"/>
        <c:minorTickMark val="none"/>
        <c:tickLblPos val="nextTo"/>
        <c:crossAx val="344412536"/>
        <c:crosses val="autoZero"/>
        <c:crossBetween val="midCat"/>
        <c:majorUnit val="500"/>
      </c:valAx>
      <c:valAx>
        <c:axId val="344412536"/>
        <c:scaling>
          <c:orientation val="minMax"/>
        </c:scaling>
        <c:delete val="0"/>
        <c:axPos val="l"/>
        <c:majorGridlines>
          <c:spPr>
            <a:ln w="15875">
              <a:solidFill>
                <a:schemeClr val="tx1"/>
              </a:solidFill>
              <a:prstDash val="dash"/>
            </a:ln>
          </c:spPr>
        </c:majorGridlines>
        <c:title>
          <c:tx>
            <c:rich>
              <a:bodyPr rot="-5400000" vert="horz"/>
              <a:lstStyle/>
              <a:p>
                <a:pPr>
                  <a:defRPr/>
                </a:pPr>
                <a:r>
                  <a:rPr lang="en-US" sz="1600" dirty="0">
                    <a:latin typeface="Arial" pitchFamily="34" charset="0"/>
                    <a:cs typeface="Arial" pitchFamily="34" charset="0"/>
                  </a:rPr>
                  <a:t>CC</a:t>
                </a:r>
                <a:endParaRPr lang="el-GR" sz="1600" dirty="0">
                  <a:latin typeface="Arial" pitchFamily="34" charset="0"/>
                  <a:cs typeface="Arial" pitchFamily="34" charset="0"/>
                </a:endParaRPr>
              </a:p>
            </c:rich>
          </c:tx>
          <c:layout>
            <c:manualLayout>
              <c:xMode val="edge"/>
              <c:yMode val="edge"/>
              <c:x val="8.684848484848481E-3"/>
              <c:y val="0.47852299382716118"/>
            </c:manualLayout>
          </c:layout>
          <c:overlay val="0"/>
        </c:title>
        <c:numFmt formatCode="General" sourceLinked="1"/>
        <c:majorTickMark val="out"/>
        <c:minorTickMark val="none"/>
        <c:tickLblPos val="nextTo"/>
        <c:crossAx val="344415280"/>
        <c:crosses val="autoZero"/>
        <c:crossBetween val="midCat"/>
      </c:valAx>
    </c:plotArea>
    <c:plotVisOnly val="1"/>
    <c:dispBlanksAs val="gap"/>
    <c:showDLblsOverMax val="0"/>
  </c:chart>
  <c:spPr>
    <a:solidFill>
      <a:schemeClr val="lt1"/>
    </a:solidFill>
    <a:ln w="12700" cap="flat" cmpd="sng" algn="ctr">
      <a:solidFill>
        <a:schemeClr val="tx1"/>
      </a:solidFill>
      <a:prstDash val="solid"/>
    </a:ln>
    <a:effectLst/>
  </c:spPr>
  <c:txPr>
    <a:bodyPr/>
    <a:lstStyle/>
    <a:p>
      <a:pPr>
        <a:defRPr>
          <a:solidFill>
            <a:schemeClr val="dk1"/>
          </a:solidFill>
          <a:latin typeface="+mn-lt"/>
          <a:ea typeface="+mn-ea"/>
          <a:cs typeface="+mn-cs"/>
        </a:defRPr>
      </a:pPr>
      <a:endParaRPr lang="el-G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447F86-D4D4-4FD0-93A1-BA6E19CE542B}" type="datetimeFigureOut">
              <a:rPr lang="el-GR" smtClean="0"/>
              <a:t>3/7/2016</a:t>
            </a:fld>
            <a:endParaRPr lang="el-GR"/>
          </a:p>
        </p:txBody>
      </p:sp>
      <p:sp>
        <p:nvSpPr>
          <p:cNvPr id="4" name="Θέση εικόνας διαφάνειας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Θέση υποσέλιδου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91B46C-C7E6-4CDA-866A-552DE135845D}" type="slidenum">
              <a:rPr lang="el-GR" smtClean="0"/>
              <a:t>‹#›</a:t>
            </a:fld>
            <a:endParaRPr lang="el-GR"/>
          </a:p>
        </p:txBody>
      </p:sp>
    </p:spTree>
    <p:extLst>
      <p:ext uri="{BB962C8B-B14F-4D97-AF65-F5344CB8AC3E}">
        <p14:creationId xmlns:p14="http://schemas.microsoft.com/office/powerpoint/2010/main" val="2694309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4991B46C-C7E6-4CDA-866A-552DE135845D}" type="slidenum">
              <a:rPr lang="el-GR" smtClean="0"/>
              <a:t>15</a:t>
            </a:fld>
            <a:endParaRPr lang="el-GR"/>
          </a:p>
        </p:txBody>
      </p:sp>
    </p:spTree>
    <p:extLst>
      <p:ext uri="{BB962C8B-B14F-4D97-AF65-F5344CB8AC3E}">
        <p14:creationId xmlns:p14="http://schemas.microsoft.com/office/powerpoint/2010/main" val="318533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fld id="{4991B46C-C7E6-4CDA-866A-552DE135845D}" type="slidenum">
              <a:rPr lang="el-GR" smtClean="0"/>
              <a:t>35</a:t>
            </a:fld>
            <a:endParaRPr lang="el-GR"/>
          </a:p>
        </p:txBody>
      </p:sp>
    </p:spTree>
    <p:extLst>
      <p:ext uri="{BB962C8B-B14F-4D97-AF65-F5344CB8AC3E}">
        <p14:creationId xmlns:p14="http://schemas.microsoft.com/office/powerpoint/2010/main" val="1030424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885D515F-B224-43E6-B6E4-EC64DEAB2DBE}" type="datetimeFigureOut">
              <a:rPr lang="el-GR" smtClean="0"/>
              <a:t>3/7/2016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217688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85D515F-B224-43E6-B6E4-EC64DEAB2DBE}" type="datetimeFigureOut">
              <a:rPr lang="el-GR" smtClean="0"/>
              <a:t>3/7/2016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3619537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85D515F-B224-43E6-B6E4-EC64DEAB2DBE}" type="datetimeFigureOut">
              <a:rPr lang="el-GR" smtClean="0"/>
              <a:t>3/7/2016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521688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885D515F-B224-43E6-B6E4-EC64DEAB2DBE}" type="datetimeFigureOut">
              <a:rPr lang="el-GR" smtClean="0"/>
              <a:t>3/7/2016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161708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885D515F-B224-43E6-B6E4-EC64DEAB2DBE}" type="datetimeFigureOut">
              <a:rPr lang="el-GR" smtClean="0"/>
              <a:t>3/7/2016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3329129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885D515F-B224-43E6-B6E4-EC64DEAB2DBE}" type="datetimeFigureOut">
              <a:rPr lang="el-GR" smtClean="0"/>
              <a:t>3/7/2016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2292636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885D515F-B224-43E6-B6E4-EC64DEAB2DBE}" type="datetimeFigureOut">
              <a:rPr lang="el-GR" smtClean="0"/>
              <a:t>3/7/2016</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3329861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885D515F-B224-43E6-B6E4-EC64DEAB2DBE}" type="datetimeFigureOut">
              <a:rPr lang="el-GR" smtClean="0"/>
              <a:t>3/7/2016</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10324683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885D515F-B224-43E6-B6E4-EC64DEAB2DBE}" type="datetimeFigureOut">
              <a:rPr lang="el-GR" smtClean="0"/>
              <a:t>3/7/2016</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6199134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85D515F-B224-43E6-B6E4-EC64DEAB2DBE}" type="datetimeFigureOut">
              <a:rPr lang="el-GR" smtClean="0"/>
              <a:t>3/7/2016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1275643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885D515F-B224-43E6-B6E4-EC64DEAB2DBE}" type="datetimeFigureOut">
              <a:rPr lang="el-GR" smtClean="0"/>
              <a:t>3/7/2016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3EC35E33-97E1-4210-981A-B59E8F0EB79F}" type="slidenum">
              <a:rPr lang="el-GR" smtClean="0"/>
              <a:t>‹#›</a:t>
            </a:fld>
            <a:endParaRPr lang="el-GR"/>
          </a:p>
        </p:txBody>
      </p:sp>
    </p:spTree>
    <p:extLst>
      <p:ext uri="{BB962C8B-B14F-4D97-AF65-F5344CB8AC3E}">
        <p14:creationId xmlns:p14="http://schemas.microsoft.com/office/powerpoint/2010/main" val="111280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5D515F-B224-43E6-B6E4-EC64DEAB2DBE}" type="datetimeFigureOut">
              <a:rPr lang="el-GR" smtClean="0"/>
              <a:t>3/7/2016</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C35E33-97E1-4210-981A-B59E8F0EB79F}" type="slidenum">
              <a:rPr lang="el-GR" smtClean="0"/>
              <a:t>‹#›</a:t>
            </a:fld>
            <a:endParaRPr lang="el-GR"/>
          </a:p>
        </p:txBody>
      </p:sp>
    </p:spTree>
    <p:extLst>
      <p:ext uri="{BB962C8B-B14F-4D97-AF65-F5344CB8AC3E}">
        <p14:creationId xmlns:p14="http://schemas.microsoft.com/office/powerpoint/2010/main" val="37584314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ctrTitle"/>
          </p:nvPr>
        </p:nvSpPr>
        <p:spPr>
          <a:xfrm>
            <a:off x="914400" y="16100"/>
            <a:ext cx="7315200" cy="1756716"/>
          </a:xfrm>
        </p:spPr>
        <p:txBody>
          <a:bodyPr>
            <a:noAutofit/>
          </a:bodyPr>
          <a:lstStyle/>
          <a:p>
            <a:pPr algn="ctr"/>
            <a:r>
              <a:rPr lang="el-GR" sz="3200" dirty="0"/>
              <a:t>Μελέτη απόδοσης μηχανήματος ολομέτωπης κοπής με εξισορρόπηση των </a:t>
            </a:r>
            <a:r>
              <a:rPr lang="el-GR" sz="3200" dirty="0" smtClean="0"/>
              <a:t>γεωστατικών πιέσεων </a:t>
            </a:r>
            <a:r>
              <a:rPr lang="el-GR" sz="3200" dirty="0"/>
              <a:t>κατά την διάνοιξη σήραγγας του μετρό Αθηνών </a:t>
            </a:r>
          </a:p>
        </p:txBody>
      </p:sp>
      <p:sp>
        <p:nvSpPr>
          <p:cNvPr id="3" name="Υπότιτλος 2"/>
          <p:cNvSpPr>
            <a:spLocks noGrp="1"/>
          </p:cNvSpPr>
          <p:nvPr>
            <p:ph type="subTitle" idx="1"/>
          </p:nvPr>
        </p:nvSpPr>
        <p:spPr>
          <a:xfrm>
            <a:off x="4067944" y="5733256"/>
            <a:ext cx="254744" cy="72008"/>
          </a:xfrm>
        </p:spPr>
        <p:txBody>
          <a:bodyPr>
            <a:normAutofit fontScale="25000" lnSpcReduction="20000"/>
          </a:bodyPr>
          <a:lstStyle/>
          <a:p>
            <a:endParaRPr lang="el-GR" dirty="0"/>
          </a:p>
        </p:txBody>
      </p:sp>
      <p:pic>
        <p:nvPicPr>
          <p:cNvPr id="4" name="Εικόνα 3"/>
          <p:cNvPicPr/>
          <p:nvPr/>
        </p:nvPicPr>
        <p:blipFill>
          <a:blip r:embed="rId2">
            <a:extLst>
              <a:ext uri="{28A0092B-C50C-407E-A947-70E740481C1C}">
                <a14:useLocalDpi xmlns:a14="http://schemas.microsoft.com/office/drawing/2010/main" val="0"/>
              </a:ext>
            </a:extLst>
          </a:blip>
          <a:srcRect/>
          <a:stretch>
            <a:fillRect/>
          </a:stretch>
        </p:blipFill>
        <p:spPr bwMode="auto">
          <a:xfrm>
            <a:off x="-46053" y="16099"/>
            <a:ext cx="1008112" cy="1612702"/>
          </a:xfrm>
          <a:prstGeom prst="rect">
            <a:avLst/>
          </a:prstGeom>
          <a:ln>
            <a:noFill/>
          </a:ln>
          <a:effectLst>
            <a:glow rad="63500">
              <a:schemeClr val="accent1">
                <a:satMod val="175000"/>
                <a:alpha val="40000"/>
              </a:schemeClr>
            </a:glow>
            <a:outerShdw blurRad="292100" dist="139700" dir="2700000" algn="tl" rotWithShape="0">
              <a:srgbClr val="333333">
                <a:alpha val="65000"/>
              </a:srgbClr>
            </a:outerShdw>
          </a:effectLst>
        </p:spPr>
      </p:pic>
      <p:pic>
        <p:nvPicPr>
          <p:cNvPr id="5" name="Εικόνα 4" descr="http://www.ametro.gr/files/technicselements/AM_texnika_EPB_LG.jpg"/>
          <p:cNvPicPr/>
          <p:nvPr/>
        </p:nvPicPr>
        <p:blipFill>
          <a:blip r:embed="rId3" cstate="print"/>
          <a:srcRect/>
          <a:stretch>
            <a:fillRect/>
          </a:stretch>
        </p:blipFill>
        <p:spPr bwMode="auto">
          <a:xfrm>
            <a:off x="2555776" y="2060848"/>
            <a:ext cx="4536504" cy="4536504"/>
          </a:xfrm>
          <a:prstGeom prst="rect">
            <a:avLst/>
          </a:prstGeom>
          <a:noFill/>
          <a:ln w="9525">
            <a:noFill/>
            <a:miter lim="800000"/>
            <a:headEnd/>
            <a:tailEnd/>
          </a:ln>
        </p:spPr>
      </p:pic>
    </p:spTree>
    <p:extLst>
      <p:ext uri="{BB962C8B-B14F-4D97-AF65-F5344CB8AC3E}">
        <p14:creationId xmlns:p14="http://schemas.microsoft.com/office/powerpoint/2010/main" val="18161797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Επέκταση προς Ελληνικό</a:t>
            </a:r>
            <a:endParaRPr lang="el-GR" dirty="0"/>
          </a:p>
        </p:txBody>
      </p:sp>
      <p:pic>
        <p:nvPicPr>
          <p:cNvPr id="4" name="Θέση περιεχομένου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725681" y="1600200"/>
            <a:ext cx="3692637" cy="4525963"/>
          </a:xfrm>
          <a:prstGeom prst="rect">
            <a:avLst/>
          </a:prstGeom>
          <a:noFill/>
          <a:ln>
            <a:noFill/>
          </a:ln>
        </p:spPr>
      </p:pic>
    </p:spTree>
    <p:extLst>
      <p:ext uri="{BB962C8B-B14F-4D97-AF65-F5344CB8AC3E}">
        <p14:creationId xmlns:p14="http://schemas.microsoft.com/office/powerpoint/2010/main" val="42081279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1412775"/>
          </a:xfrm>
        </p:spPr>
        <p:txBody>
          <a:bodyPr>
            <a:normAutofit fontScale="90000"/>
          </a:bodyPr>
          <a:lstStyle/>
          <a:p>
            <a:r>
              <a:rPr lang="el-GR" b="1" dirty="0"/>
              <a:t>Γεωλογία και γεωτεχνικά δεδομένα περιοχής μελέτης</a:t>
            </a:r>
            <a:endParaRPr lang="el-GR" dirty="0"/>
          </a:p>
        </p:txBody>
      </p:sp>
      <p:sp>
        <p:nvSpPr>
          <p:cNvPr id="3" name="Θέση περιεχομένου 2"/>
          <p:cNvSpPr>
            <a:spLocks noGrp="1"/>
          </p:cNvSpPr>
          <p:nvPr>
            <p:ph idx="1"/>
          </p:nvPr>
        </p:nvSpPr>
        <p:spPr>
          <a:xfrm>
            <a:off x="914400" y="1340769"/>
            <a:ext cx="7402016" cy="4896543"/>
          </a:xfrm>
        </p:spPr>
        <p:txBody>
          <a:bodyPr/>
          <a:lstStyle/>
          <a:p>
            <a:pPr marL="45720" indent="0" algn="ctr">
              <a:buNone/>
            </a:pPr>
            <a:r>
              <a:rPr lang="el-GR" dirty="0"/>
              <a:t> </a:t>
            </a:r>
            <a:r>
              <a:rPr lang="el-GR" dirty="0" smtClean="0">
                <a:solidFill>
                  <a:schemeClr val="tx2"/>
                </a:solidFill>
              </a:rPr>
              <a:t>Γεωλογική μηκοτομή Χ.θ 13+315 - 14+067</a:t>
            </a:r>
          </a:p>
          <a:p>
            <a:pPr marL="45720" indent="0" algn="ctr">
              <a:buNone/>
            </a:pPr>
            <a:r>
              <a:rPr lang="el-GR" dirty="0" smtClean="0">
                <a:solidFill>
                  <a:schemeClr val="tx2"/>
                </a:solidFill>
              </a:rPr>
              <a:t>αα</a:t>
            </a:r>
          </a:p>
          <a:p>
            <a:pPr marL="45720" indent="0" algn="ctr">
              <a:buNone/>
            </a:pPr>
            <a:endParaRPr lang="el-GR" dirty="0">
              <a:solidFill>
                <a:schemeClr val="tx2"/>
              </a:solidFill>
            </a:endParaRPr>
          </a:p>
        </p:txBody>
      </p:sp>
      <p:pic>
        <p:nvPicPr>
          <p:cNvPr id="4" name="Picture 11"/>
          <p:cNvPicPr/>
          <p:nvPr/>
        </p:nvPicPr>
        <p:blipFill>
          <a:blip r:embed="rId2" cstate="print"/>
          <a:srcRect/>
          <a:stretch>
            <a:fillRect/>
          </a:stretch>
        </p:blipFill>
        <p:spPr bwMode="auto">
          <a:xfrm>
            <a:off x="827584" y="1916832"/>
            <a:ext cx="7488832" cy="3177138"/>
          </a:xfrm>
          <a:prstGeom prst="rect">
            <a:avLst/>
          </a:prstGeom>
          <a:noFill/>
        </p:spPr>
      </p:pic>
      <p:pic>
        <p:nvPicPr>
          <p:cNvPr id="5" name="Εικόνα 4"/>
          <p:cNvPicPr/>
          <p:nvPr/>
        </p:nvPicPr>
        <p:blipFill>
          <a:blip r:embed="rId3" cstate="print">
            <a:extLst>
              <a:ext uri="{28A0092B-C50C-407E-A947-70E740481C1C}">
                <a14:useLocalDpi xmlns:a14="http://schemas.microsoft.com/office/drawing/2010/main" val="0"/>
              </a:ext>
            </a:extLst>
          </a:blip>
          <a:srcRect l="1062" t="26805" r="79163" b="4413"/>
          <a:stretch>
            <a:fillRect/>
          </a:stretch>
        </p:blipFill>
        <p:spPr bwMode="auto">
          <a:xfrm>
            <a:off x="827584" y="5093146"/>
            <a:ext cx="1666875" cy="1711765"/>
          </a:xfrm>
          <a:prstGeom prst="rect">
            <a:avLst/>
          </a:prstGeom>
          <a:noFill/>
          <a:ln>
            <a:noFill/>
          </a:ln>
        </p:spPr>
      </p:pic>
      <p:pic>
        <p:nvPicPr>
          <p:cNvPr id="6" name="Εικόνα 5"/>
          <p:cNvPicPr/>
          <p:nvPr/>
        </p:nvPicPr>
        <p:blipFill>
          <a:blip r:embed="rId3" cstate="print">
            <a:extLst>
              <a:ext uri="{28A0092B-C50C-407E-A947-70E740481C1C}">
                <a14:useLocalDpi xmlns:a14="http://schemas.microsoft.com/office/drawing/2010/main" val="0"/>
              </a:ext>
            </a:extLst>
          </a:blip>
          <a:srcRect l="28085" t="25723" r="51865" b="4413"/>
          <a:stretch>
            <a:fillRect/>
          </a:stretch>
        </p:blipFill>
        <p:spPr bwMode="auto">
          <a:xfrm>
            <a:off x="2494459" y="5083394"/>
            <a:ext cx="1614676" cy="1721517"/>
          </a:xfrm>
          <a:prstGeom prst="rect">
            <a:avLst/>
          </a:prstGeom>
          <a:noFill/>
          <a:ln>
            <a:noFill/>
          </a:ln>
        </p:spPr>
      </p:pic>
      <p:pic>
        <p:nvPicPr>
          <p:cNvPr id="7" name="Εικόνα 6"/>
          <p:cNvPicPr/>
          <p:nvPr/>
        </p:nvPicPr>
        <p:blipFill>
          <a:blip r:embed="rId3" cstate="print">
            <a:extLst>
              <a:ext uri="{28A0092B-C50C-407E-A947-70E740481C1C}">
                <a14:useLocalDpi xmlns:a14="http://schemas.microsoft.com/office/drawing/2010/main" val="0"/>
              </a:ext>
            </a:extLst>
          </a:blip>
          <a:srcRect l="53807" t="23476" r="26234" b="2913"/>
          <a:stretch>
            <a:fillRect/>
          </a:stretch>
        </p:blipFill>
        <p:spPr bwMode="auto">
          <a:xfrm>
            <a:off x="4109135" y="5083394"/>
            <a:ext cx="1548130" cy="1721517"/>
          </a:xfrm>
          <a:prstGeom prst="rect">
            <a:avLst/>
          </a:prstGeom>
          <a:noFill/>
          <a:ln>
            <a:noFill/>
          </a:ln>
        </p:spPr>
      </p:pic>
      <p:pic>
        <p:nvPicPr>
          <p:cNvPr id="8" name="Εικόνα 7"/>
          <p:cNvPicPr/>
          <p:nvPr/>
        </p:nvPicPr>
        <p:blipFill>
          <a:blip r:embed="rId3" cstate="print">
            <a:extLst>
              <a:ext uri="{28A0092B-C50C-407E-A947-70E740481C1C}">
                <a14:useLocalDpi xmlns:a14="http://schemas.microsoft.com/office/drawing/2010/main" val="0"/>
              </a:ext>
            </a:extLst>
          </a:blip>
          <a:srcRect l="76085" t="25307" r="4048" b="36462"/>
          <a:stretch>
            <a:fillRect/>
          </a:stretch>
        </p:blipFill>
        <p:spPr bwMode="auto">
          <a:xfrm>
            <a:off x="5657265" y="5097166"/>
            <a:ext cx="1809750" cy="1068138"/>
          </a:xfrm>
          <a:prstGeom prst="rect">
            <a:avLst/>
          </a:prstGeom>
          <a:noFill/>
          <a:ln>
            <a:noFill/>
          </a:ln>
        </p:spPr>
      </p:pic>
    </p:spTree>
    <p:extLst>
      <p:ext uri="{BB962C8B-B14F-4D97-AF65-F5344CB8AC3E}">
        <p14:creationId xmlns:p14="http://schemas.microsoft.com/office/powerpoint/2010/main" val="33523321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1196751"/>
          </a:xfrm>
        </p:spPr>
        <p:txBody>
          <a:bodyPr>
            <a:normAutofit fontScale="90000"/>
          </a:bodyPr>
          <a:lstStyle/>
          <a:p>
            <a:pPr algn="ctr"/>
            <a:r>
              <a:rPr lang="el-GR" b="1" dirty="0"/>
              <a:t>Γεωλογία και γεωτεχνικά δεδομένα </a:t>
            </a:r>
            <a:r>
              <a:rPr lang="el-GR" sz="4400" b="1" dirty="0"/>
              <a:t>περιοχής</a:t>
            </a:r>
            <a:r>
              <a:rPr lang="el-GR" b="1" dirty="0"/>
              <a:t> μελέτης</a:t>
            </a:r>
            <a:endParaRPr lang="el-GR" dirty="0"/>
          </a:p>
        </p:txBody>
      </p:sp>
      <p:sp>
        <p:nvSpPr>
          <p:cNvPr id="3" name="Θέση περιεχομένου 2"/>
          <p:cNvSpPr>
            <a:spLocks noGrp="1"/>
          </p:cNvSpPr>
          <p:nvPr>
            <p:ph idx="1"/>
          </p:nvPr>
        </p:nvSpPr>
        <p:spPr>
          <a:xfrm>
            <a:off x="914400" y="1124745"/>
            <a:ext cx="7315200" cy="5184616"/>
          </a:xfrm>
        </p:spPr>
        <p:txBody>
          <a:bodyPr/>
          <a:lstStyle/>
          <a:p>
            <a:pPr marL="45720" indent="0">
              <a:buNone/>
            </a:pPr>
            <a:r>
              <a:rPr lang="el-GR" dirty="0">
                <a:solidFill>
                  <a:schemeClr val="tx2"/>
                </a:solidFill>
              </a:rPr>
              <a:t>Γεωλογική μηκοτομή </a:t>
            </a:r>
            <a:r>
              <a:rPr lang="el-GR" dirty="0" smtClean="0">
                <a:solidFill>
                  <a:schemeClr val="tx2"/>
                </a:solidFill>
              </a:rPr>
              <a:t>Χ.θ 14+067 – 14+510</a:t>
            </a:r>
          </a:p>
          <a:p>
            <a:pPr marL="45720" indent="0">
              <a:buNone/>
            </a:pPr>
            <a:endParaRPr lang="el-GR" dirty="0"/>
          </a:p>
        </p:txBody>
      </p:sp>
      <p:pic>
        <p:nvPicPr>
          <p:cNvPr id="4" name="Picture 10"/>
          <p:cNvPicPr/>
          <p:nvPr/>
        </p:nvPicPr>
        <p:blipFill>
          <a:blip r:embed="rId2" cstate="print"/>
          <a:srcRect/>
          <a:stretch>
            <a:fillRect/>
          </a:stretch>
        </p:blipFill>
        <p:spPr bwMode="auto">
          <a:xfrm>
            <a:off x="755576" y="1772816"/>
            <a:ext cx="8136904" cy="4482088"/>
          </a:xfrm>
          <a:prstGeom prst="rect">
            <a:avLst/>
          </a:prstGeom>
          <a:noFill/>
        </p:spPr>
      </p:pic>
    </p:spTree>
    <p:extLst>
      <p:ext uri="{BB962C8B-B14F-4D97-AF65-F5344CB8AC3E}">
        <p14:creationId xmlns:p14="http://schemas.microsoft.com/office/powerpoint/2010/main" val="563056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16633"/>
            <a:ext cx="7315200" cy="1368151"/>
          </a:xfrm>
        </p:spPr>
        <p:txBody>
          <a:bodyPr>
            <a:normAutofit fontScale="90000"/>
          </a:bodyPr>
          <a:lstStyle/>
          <a:p>
            <a:pPr algn="ctr"/>
            <a:r>
              <a:rPr lang="el-GR" b="1" dirty="0"/>
              <a:t>Γεωλογία και γεωτεχνικά δεδομένα </a:t>
            </a:r>
            <a:r>
              <a:rPr lang="el-GR" sz="4400" b="1" dirty="0"/>
              <a:t>περιοχής</a:t>
            </a:r>
            <a:r>
              <a:rPr lang="el-GR" b="1" dirty="0"/>
              <a:t> μελέτης</a:t>
            </a:r>
            <a:endParaRPr lang="el-GR" dirty="0"/>
          </a:p>
        </p:txBody>
      </p:sp>
      <p:sp>
        <p:nvSpPr>
          <p:cNvPr id="3" name="Θέση περιεχομένου 2"/>
          <p:cNvSpPr>
            <a:spLocks noGrp="1"/>
          </p:cNvSpPr>
          <p:nvPr>
            <p:ph idx="1"/>
          </p:nvPr>
        </p:nvSpPr>
        <p:spPr>
          <a:xfrm>
            <a:off x="395536" y="1484785"/>
            <a:ext cx="8496944" cy="4824576"/>
          </a:xfrm>
        </p:spPr>
        <p:txBody>
          <a:bodyPr/>
          <a:lstStyle/>
          <a:p>
            <a:pPr marL="45720" indent="0">
              <a:buNone/>
            </a:pPr>
            <a:r>
              <a:rPr lang="el-GR" dirty="0">
                <a:solidFill>
                  <a:schemeClr val="tx2"/>
                </a:solidFill>
              </a:rPr>
              <a:t>Γεωλογική μηκοτομή Χ.θ </a:t>
            </a:r>
            <a:r>
              <a:rPr lang="el-GR" dirty="0" smtClean="0">
                <a:solidFill>
                  <a:schemeClr val="tx2"/>
                </a:solidFill>
              </a:rPr>
              <a:t>14+510 – 15+174 </a:t>
            </a:r>
          </a:p>
          <a:p>
            <a:pPr marL="45720" indent="0">
              <a:buNone/>
            </a:pPr>
            <a:endParaRPr lang="el-GR" dirty="0">
              <a:solidFill>
                <a:schemeClr val="tx2"/>
              </a:solidFill>
            </a:endParaRPr>
          </a:p>
          <a:p>
            <a:pPr marL="45720" indent="0">
              <a:buNone/>
            </a:pPr>
            <a:endParaRPr lang="el-GR" dirty="0"/>
          </a:p>
        </p:txBody>
      </p:sp>
      <p:pic>
        <p:nvPicPr>
          <p:cNvPr id="4" name="Picture 12"/>
          <p:cNvPicPr/>
          <p:nvPr/>
        </p:nvPicPr>
        <p:blipFill>
          <a:blip r:embed="rId2" cstate="print"/>
          <a:srcRect/>
          <a:stretch>
            <a:fillRect/>
          </a:stretch>
        </p:blipFill>
        <p:spPr bwMode="auto">
          <a:xfrm>
            <a:off x="251520" y="2060848"/>
            <a:ext cx="8640960" cy="4610864"/>
          </a:xfrm>
          <a:prstGeom prst="rect">
            <a:avLst/>
          </a:prstGeom>
          <a:noFill/>
        </p:spPr>
      </p:pic>
    </p:spTree>
    <p:extLst>
      <p:ext uri="{BB962C8B-B14F-4D97-AF65-F5344CB8AC3E}">
        <p14:creationId xmlns:p14="http://schemas.microsoft.com/office/powerpoint/2010/main" val="20632444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88641"/>
            <a:ext cx="7315200" cy="1440159"/>
          </a:xfrm>
        </p:spPr>
        <p:txBody>
          <a:bodyPr>
            <a:normAutofit fontScale="90000"/>
          </a:bodyPr>
          <a:lstStyle/>
          <a:p>
            <a:pPr lvl="1" algn="ctr" rtl="0">
              <a:spcBef>
                <a:spcPct val="0"/>
              </a:spcBef>
            </a:pPr>
            <a:r>
              <a:rPr lang="el-GR" sz="4400" b="1" dirty="0"/>
              <a:t>Γεωλογία και γεωτεχνικά δεδομένα περιοχής μελέτης</a:t>
            </a:r>
            <a:r>
              <a:rPr lang="el-GR" b="1" dirty="0"/>
              <a:t/>
            </a:r>
            <a:br>
              <a:rPr lang="el-GR" b="1" dirty="0"/>
            </a:br>
            <a:endParaRPr lang="el-GR" dirty="0"/>
          </a:p>
        </p:txBody>
      </p:sp>
      <p:graphicFrame>
        <p:nvGraphicFramePr>
          <p:cNvPr id="9" name="Θέση περιεχομένου 8"/>
          <p:cNvGraphicFramePr>
            <a:graphicFrameLocks noGrp="1"/>
          </p:cNvGraphicFramePr>
          <p:nvPr>
            <p:ph idx="1"/>
            <p:extLst>
              <p:ext uri="{D42A27DB-BD31-4B8C-83A1-F6EECF244321}">
                <p14:modId xmlns:p14="http://schemas.microsoft.com/office/powerpoint/2010/main" val="1905663920"/>
              </p:ext>
            </p:extLst>
          </p:nvPr>
        </p:nvGraphicFramePr>
        <p:xfrm>
          <a:off x="899593" y="1556793"/>
          <a:ext cx="7632846" cy="4609754"/>
        </p:xfrm>
        <a:graphic>
          <a:graphicData uri="http://schemas.openxmlformats.org/drawingml/2006/table">
            <a:tbl>
              <a:tblPr firstRow="1" firstCol="1" bandRow="1">
                <a:tableStyleId>{85BE263C-DBD7-4A20-BB59-AAB30ACAA65A}</a:tableStyleId>
              </a:tblPr>
              <a:tblGrid>
                <a:gridCol w="2863227"/>
                <a:gridCol w="902263"/>
                <a:gridCol w="773108"/>
                <a:gridCol w="774016"/>
                <a:gridCol w="773108"/>
                <a:gridCol w="774016"/>
                <a:gridCol w="773108"/>
              </a:tblGrid>
              <a:tr h="583912">
                <a:tc>
                  <a:txBody>
                    <a:bodyPr/>
                    <a:lstStyle/>
                    <a:p>
                      <a:pPr algn="ctr">
                        <a:lnSpc>
                          <a:spcPct val="150000"/>
                        </a:lnSpc>
                        <a:spcAft>
                          <a:spcPts val="0"/>
                        </a:spcAft>
                        <a:tabLst>
                          <a:tab pos="3609975" algn="l"/>
                        </a:tabLst>
                      </a:pPr>
                      <a:r>
                        <a:rPr lang="el-GR" sz="1600" dirty="0">
                          <a:solidFill>
                            <a:schemeClr val="tx1"/>
                          </a:solidFill>
                          <a:effectLst/>
                        </a:rPr>
                        <a:t>Παράμετροι</a:t>
                      </a:r>
                      <a:endParaRPr lang="el-GR" sz="1600" dirty="0">
                        <a:solidFill>
                          <a:schemeClr val="tx1"/>
                        </a:solidFill>
                        <a:effectLst/>
                        <a:latin typeface="Calibri"/>
                        <a:ea typeface="Calibri"/>
                        <a:cs typeface="Times New Roman"/>
                      </a:endParaRPr>
                    </a:p>
                  </a:txBody>
                  <a:tcPr marL="68580" marR="68580" marT="0" marB="0"/>
                </a:tc>
                <a:tc gridSpan="6">
                  <a:txBody>
                    <a:bodyPr/>
                    <a:lstStyle/>
                    <a:p>
                      <a:pPr algn="ctr">
                        <a:lnSpc>
                          <a:spcPct val="150000"/>
                        </a:lnSpc>
                        <a:spcAft>
                          <a:spcPts val="0"/>
                        </a:spcAft>
                        <a:tabLst>
                          <a:tab pos="3609975" algn="l"/>
                        </a:tabLst>
                      </a:pPr>
                      <a:r>
                        <a:rPr lang="el-GR" sz="1600" dirty="0">
                          <a:solidFill>
                            <a:schemeClr val="tx1"/>
                          </a:solidFill>
                          <a:effectLst/>
                        </a:rPr>
                        <a:t>Σχηματισμός</a:t>
                      </a:r>
                      <a:endParaRPr lang="el-GR" sz="16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hMerge="1">
                  <a:txBody>
                    <a:bodyPr/>
                    <a:lstStyle/>
                    <a:p>
                      <a:endParaRPr lang="el-GR"/>
                    </a:p>
                  </a:txBody>
                  <a:tcPr/>
                </a:tc>
                <a:tc hMerge="1">
                  <a:txBody>
                    <a:bodyPr/>
                    <a:lstStyle/>
                    <a:p>
                      <a:endParaRPr lang="el-GR"/>
                    </a:p>
                  </a:txBody>
                  <a:tcPr/>
                </a:tc>
                <a:tc hMerge="1">
                  <a:txBody>
                    <a:bodyPr/>
                    <a:lstStyle/>
                    <a:p>
                      <a:endParaRPr lang="el-GR"/>
                    </a:p>
                  </a:txBody>
                  <a:tcPr/>
                </a:tc>
                <a:tc hMerge="1">
                  <a:txBody>
                    <a:bodyPr/>
                    <a:lstStyle/>
                    <a:p>
                      <a:endParaRPr lang="el-GR"/>
                    </a:p>
                  </a:txBody>
                  <a:tcPr/>
                </a:tc>
              </a:tr>
              <a:tr h="573297">
                <a:tc>
                  <a:txBody>
                    <a:bodyPr/>
                    <a:lstStyle/>
                    <a:p>
                      <a:pPr algn="ctr">
                        <a:lnSpc>
                          <a:spcPct val="150000"/>
                        </a:lnSpc>
                        <a:spcAft>
                          <a:spcPts val="0"/>
                        </a:spcAft>
                        <a:tabLst>
                          <a:tab pos="3609975" algn="l"/>
                        </a:tabLst>
                      </a:pPr>
                      <a:r>
                        <a:rPr lang="el-GR" sz="1600" dirty="0">
                          <a:solidFill>
                            <a:schemeClr val="tx1"/>
                          </a:solidFill>
                          <a:effectLst/>
                        </a:rPr>
                        <a:t>Σχηματισμός</a:t>
                      </a:r>
                      <a:endParaRPr lang="el-GR" sz="1600" dirty="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tabLst>
                          <a:tab pos="3609975" algn="l"/>
                        </a:tabLst>
                      </a:pPr>
                      <a:r>
                        <a:rPr lang="el-GR" sz="1600" b="1" dirty="0">
                          <a:solidFill>
                            <a:schemeClr val="tx1"/>
                          </a:solidFill>
                          <a:effectLst/>
                        </a:rPr>
                        <a:t>Τεχ. Επιχ.</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5.1</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9.1</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9.2.α</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9.2.β</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9.2.γ</a:t>
                      </a:r>
                      <a:endParaRPr lang="el-GR" sz="1600" b="1">
                        <a:solidFill>
                          <a:schemeClr val="tx1"/>
                        </a:solidFill>
                        <a:effectLst/>
                        <a:latin typeface="Calibri"/>
                        <a:ea typeface="Calibri"/>
                        <a:cs typeface="Times New Roman"/>
                      </a:endParaRPr>
                    </a:p>
                  </a:txBody>
                  <a:tcPr marL="68580" marR="68580" marT="0" marB="0"/>
                </a:tc>
              </a:tr>
              <a:tr h="730600">
                <a:tc>
                  <a:txBody>
                    <a:bodyPr/>
                    <a:lstStyle/>
                    <a:p>
                      <a:pPr algn="ctr">
                        <a:lnSpc>
                          <a:spcPct val="150000"/>
                        </a:lnSpc>
                        <a:spcAft>
                          <a:spcPts val="0"/>
                        </a:spcAft>
                        <a:tabLst>
                          <a:tab pos="3609975" algn="l"/>
                        </a:tabLst>
                      </a:pPr>
                      <a:r>
                        <a:rPr lang="el-GR" sz="1600" dirty="0">
                          <a:solidFill>
                            <a:schemeClr val="tx1"/>
                          </a:solidFill>
                          <a:effectLst/>
                        </a:rPr>
                        <a:t>Συντελεστής ωθήσεων </a:t>
                      </a:r>
                      <a:r>
                        <a:rPr lang="en-GB" sz="1600" dirty="0">
                          <a:solidFill>
                            <a:schemeClr val="tx1"/>
                          </a:solidFill>
                          <a:effectLst/>
                        </a:rPr>
                        <a:t>ko</a:t>
                      </a:r>
                      <a:endParaRPr lang="el-GR" sz="1600"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0.47</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dirty="0">
                          <a:solidFill>
                            <a:schemeClr val="tx1"/>
                          </a:solidFill>
                          <a:effectLst/>
                        </a:rPr>
                        <a:t>0.35 -0.6</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0.4 -0.6</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0.4 -0.6</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a:solidFill>
                            <a:schemeClr val="tx1"/>
                          </a:solidFill>
                          <a:effectLst/>
                        </a:rPr>
                        <a:t>0.4 -0.6</a:t>
                      </a:r>
                      <a:endParaRPr lang="el-GR" sz="1600" b="1">
                        <a:solidFill>
                          <a:schemeClr val="tx1"/>
                        </a:solidFill>
                        <a:effectLst/>
                        <a:latin typeface="Calibri"/>
                        <a:ea typeface="Calibri"/>
                        <a:cs typeface="Times New Roman"/>
                      </a:endParaRPr>
                    </a:p>
                  </a:txBody>
                  <a:tcPr marL="68580" marR="68580" marT="0" marB="0"/>
                </a:tc>
              </a:tr>
              <a:tr h="475540">
                <a:tc>
                  <a:txBody>
                    <a:bodyPr/>
                    <a:lstStyle/>
                    <a:p>
                      <a:pPr algn="ctr">
                        <a:lnSpc>
                          <a:spcPct val="150000"/>
                        </a:lnSpc>
                        <a:spcAft>
                          <a:spcPts val="0"/>
                        </a:spcAft>
                        <a:tabLst>
                          <a:tab pos="3609975" algn="l"/>
                        </a:tabLst>
                      </a:pPr>
                      <a:r>
                        <a:rPr lang="el-GR" sz="1600">
                          <a:solidFill>
                            <a:schemeClr val="tx1"/>
                          </a:solidFill>
                          <a:effectLst/>
                        </a:rPr>
                        <a:t>Γωνία τριβής φ (º)</a:t>
                      </a:r>
                      <a:endParaRPr lang="el-GR" sz="160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32</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dirty="0">
                          <a:solidFill>
                            <a:schemeClr val="tx1"/>
                          </a:solidFill>
                          <a:effectLst/>
                        </a:rPr>
                        <a:t>30-40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l-GR" sz="1600" b="1" dirty="0">
                          <a:solidFill>
                            <a:schemeClr val="tx1"/>
                          </a:solidFill>
                          <a:effectLst/>
                        </a:rPr>
                        <a:t>45</a:t>
                      </a:r>
                      <a:r>
                        <a:rPr lang="en-GB" sz="1600" b="1" dirty="0">
                          <a:solidFill>
                            <a:schemeClr val="tx1"/>
                          </a:solidFill>
                          <a:effectLst/>
                        </a:rPr>
                        <a:t>-55</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45-55</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35-45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35-40</a:t>
                      </a:r>
                      <a:endParaRPr lang="el-GR" sz="1600" b="1">
                        <a:solidFill>
                          <a:schemeClr val="tx1"/>
                        </a:solidFill>
                        <a:effectLst/>
                        <a:latin typeface="Calibri"/>
                        <a:ea typeface="Calibri"/>
                        <a:cs typeface="Times New Roman"/>
                      </a:endParaRPr>
                    </a:p>
                  </a:txBody>
                  <a:tcPr marL="68580" marR="68580" marT="0" marB="0"/>
                </a:tc>
              </a:tr>
              <a:tr h="730600">
                <a:tc>
                  <a:txBody>
                    <a:bodyPr/>
                    <a:lstStyle/>
                    <a:p>
                      <a:pPr algn="ctr">
                        <a:lnSpc>
                          <a:spcPct val="115000"/>
                        </a:lnSpc>
                        <a:spcAft>
                          <a:spcPts val="0"/>
                        </a:spcAft>
                        <a:tabLst>
                          <a:tab pos="3609975" algn="l"/>
                        </a:tabLst>
                      </a:pPr>
                      <a:r>
                        <a:rPr lang="el-GR" sz="1600" dirty="0">
                          <a:solidFill>
                            <a:schemeClr val="tx1"/>
                          </a:solidFill>
                          <a:effectLst/>
                        </a:rPr>
                        <a:t>Μέτρο Ελαστικότητας Ε</a:t>
                      </a:r>
                      <a:r>
                        <a:rPr lang="en-GB" sz="1600" dirty="0">
                          <a:solidFill>
                            <a:schemeClr val="tx1"/>
                          </a:solidFill>
                          <a:effectLst/>
                        </a:rPr>
                        <a:t>m (</a:t>
                      </a:r>
                      <a:r>
                        <a:rPr lang="en-GB" sz="1600" dirty="0" smtClean="0">
                          <a:solidFill>
                            <a:schemeClr val="tx1"/>
                          </a:solidFill>
                          <a:effectLst/>
                        </a:rPr>
                        <a:t>M</a:t>
                      </a:r>
                      <a:r>
                        <a:rPr lang="el-GR" sz="1600" dirty="0" smtClean="0">
                          <a:solidFill>
                            <a:schemeClr val="tx1"/>
                          </a:solidFill>
                          <a:effectLst/>
                        </a:rPr>
                        <a:t>Ρ</a:t>
                      </a:r>
                      <a:r>
                        <a:rPr lang="en-GB" sz="1600" dirty="0" smtClean="0">
                          <a:solidFill>
                            <a:schemeClr val="tx1"/>
                          </a:solidFill>
                          <a:effectLst/>
                        </a:rPr>
                        <a:t>a</a:t>
                      </a:r>
                      <a:r>
                        <a:rPr lang="en-GB" sz="1600" dirty="0">
                          <a:solidFill>
                            <a:schemeClr val="tx1"/>
                          </a:solidFill>
                          <a:effectLst/>
                        </a:rPr>
                        <a:t>)</a:t>
                      </a:r>
                      <a:endParaRPr lang="el-GR" sz="1600"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20</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100-150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45-60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950 - 1100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250 -350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150 -200</a:t>
                      </a:r>
                      <a:endParaRPr lang="el-GR" sz="1600" b="1">
                        <a:solidFill>
                          <a:schemeClr val="tx1"/>
                        </a:solidFill>
                        <a:effectLst/>
                        <a:latin typeface="Calibri"/>
                        <a:ea typeface="Calibri"/>
                        <a:cs typeface="Times New Roman"/>
                      </a:endParaRPr>
                    </a:p>
                  </a:txBody>
                  <a:tcPr marL="68580" marR="68580" marT="0" marB="0"/>
                </a:tc>
              </a:tr>
              <a:tr h="504655">
                <a:tc>
                  <a:txBody>
                    <a:bodyPr/>
                    <a:lstStyle/>
                    <a:p>
                      <a:pPr algn="ctr">
                        <a:lnSpc>
                          <a:spcPct val="150000"/>
                        </a:lnSpc>
                        <a:spcAft>
                          <a:spcPts val="0"/>
                        </a:spcAft>
                        <a:tabLst>
                          <a:tab pos="3609975" algn="l"/>
                        </a:tabLst>
                      </a:pPr>
                      <a:r>
                        <a:rPr lang="el-GR" sz="1600">
                          <a:solidFill>
                            <a:schemeClr val="tx1"/>
                          </a:solidFill>
                          <a:effectLst/>
                        </a:rPr>
                        <a:t>Μοναδιαίο βάρος γ (</a:t>
                      </a:r>
                      <a:r>
                        <a:rPr lang="en-GB" sz="1600">
                          <a:solidFill>
                            <a:schemeClr val="tx1"/>
                          </a:solidFill>
                          <a:effectLst/>
                        </a:rPr>
                        <a:t>kN</a:t>
                      </a:r>
                      <a:r>
                        <a:rPr lang="el-GR" sz="1600">
                          <a:solidFill>
                            <a:schemeClr val="tx1"/>
                          </a:solidFill>
                          <a:effectLst/>
                        </a:rPr>
                        <a:t>/</a:t>
                      </a:r>
                      <a:r>
                        <a:rPr lang="en-GB" sz="1600">
                          <a:solidFill>
                            <a:schemeClr val="tx1"/>
                          </a:solidFill>
                          <a:effectLst/>
                        </a:rPr>
                        <a:t>m</a:t>
                      </a:r>
                      <a:r>
                        <a:rPr lang="el-GR" sz="1600" baseline="30000">
                          <a:solidFill>
                            <a:schemeClr val="tx1"/>
                          </a:solidFill>
                          <a:effectLst/>
                        </a:rPr>
                        <a:t>3 </a:t>
                      </a:r>
                      <a:r>
                        <a:rPr lang="el-GR" sz="1600">
                          <a:solidFill>
                            <a:schemeClr val="tx1"/>
                          </a:solidFill>
                          <a:effectLst/>
                        </a:rPr>
                        <a:t>)</a:t>
                      </a:r>
                      <a:endParaRPr lang="el-GR" sz="160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20</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21</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20</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23</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23</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23</a:t>
                      </a:r>
                      <a:endParaRPr lang="el-GR" sz="1600" b="1">
                        <a:solidFill>
                          <a:schemeClr val="tx1"/>
                        </a:solidFill>
                        <a:effectLst/>
                        <a:latin typeface="Calibri"/>
                        <a:ea typeface="Calibri"/>
                        <a:cs typeface="Times New Roman"/>
                      </a:endParaRPr>
                    </a:p>
                  </a:txBody>
                  <a:tcPr marL="68580" marR="68580" marT="0" marB="0"/>
                </a:tc>
              </a:tr>
              <a:tr h="504655">
                <a:tc>
                  <a:txBody>
                    <a:bodyPr/>
                    <a:lstStyle/>
                    <a:p>
                      <a:pPr algn="ctr">
                        <a:lnSpc>
                          <a:spcPct val="150000"/>
                        </a:lnSpc>
                        <a:spcAft>
                          <a:spcPts val="0"/>
                        </a:spcAft>
                        <a:tabLst>
                          <a:tab pos="3609975" algn="l"/>
                        </a:tabLst>
                      </a:pPr>
                      <a:r>
                        <a:rPr lang="el-GR" sz="1600" dirty="0">
                          <a:solidFill>
                            <a:schemeClr val="tx1"/>
                          </a:solidFill>
                          <a:effectLst/>
                        </a:rPr>
                        <a:t>Συνοχή </a:t>
                      </a:r>
                      <a:r>
                        <a:rPr lang="en-GB" sz="1600" dirty="0">
                          <a:solidFill>
                            <a:schemeClr val="tx1"/>
                          </a:solidFill>
                          <a:effectLst/>
                        </a:rPr>
                        <a:t>c</a:t>
                      </a:r>
                      <a:r>
                        <a:rPr lang="el-GR" sz="1600" dirty="0">
                          <a:solidFill>
                            <a:schemeClr val="tx1"/>
                          </a:solidFill>
                          <a:effectLst/>
                        </a:rPr>
                        <a:t> (</a:t>
                      </a:r>
                      <a:r>
                        <a:rPr lang="en-GB" sz="1600" dirty="0" smtClean="0">
                          <a:solidFill>
                            <a:schemeClr val="tx1"/>
                          </a:solidFill>
                          <a:effectLst/>
                        </a:rPr>
                        <a:t>K</a:t>
                      </a:r>
                      <a:r>
                        <a:rPr lang="el-GR" sz="1600" dirty="0" smtClean="0">
                          <a:solidFill>
                            <a:schemeClr val="tx1"/>
                          </a:solidFill>
                          <a:effectLst/>
                        </a:rPr>
                        <a:t>Ρ</a:t>
                      </a:r>
                      <a:r>
                        <a:rPr lang="en-GB" sz="1600" dirty="0" smtClean="0">
                          <a:solidFill>
                            <a:schemeClr val="tx1"/>
                          </a:solidFill>
                          <a:effectLst/>
                        </a:rPr>
                        <a:t>a</a:t>
                      </a:r>
                      <a:r>
                        <a:rPr lang="el-GR" sz="1600" dirty="0">
                          <a:solidFill>
                            <a:schemeClr val="tx1"/>
                          </a:solidFill>
                          <a:effectLst/>
                        </a:rPr>
                        <a:t>)</a:t>
                      </a:r>
                      <a:endParaRPr lang="el-GR" sz="1600"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45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30-35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45-55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36-45</a:t>
                      </a:r>
                      <a:endParaRPr lang="el-GR" sz="16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35-40</a:t>
                      </a:r>
                      <a:endParaRPr lang="el-GR" sz="1600" b="1" dirty="0">
                        <a:solidFill>
                          <a:schemeClr val="tx1"/>
                        </a:solidFill>
                        <a:effectLst/>
                        <a:latin typeface="Calibri"/>
                        <a:ea typeface="Calibri"/>
                        <a:cs typeface="Times New Roman"/>
                      </a:endParaRPr>
                    </a:p>
                  </a:txBody>
                  <a:tcPr marL="68580" marR="68580" marT="0" marB="0"/>
                </a:tc>
              </a:tr>
              <a:tr h="504655">
                <a:tc>
                  <a:txBody>
                    <a:bodyPr/>
                    <a:lstStyle/>
                    <a:p>
                      <a:pPr algn="ctr">
                        <a:lnSpc>
                          <a:spcPct val="150000"/>
                        </a:lnSpc>
                        <a:spcAft>
                          <a:spcPts val="0"/>
                        </a:spcAft>
                        <a:tabLst>
                          <a:tab pos="3609975" algn="l"/>
                        </a:tabLst>
                      </a:pPr>
                      <a:r>
                        <a:rPr lang="el-GR" sz="1600">
                          <a:solidFill>
                            <a:schemeClr val="tx1"/>
                          </a:solidFill>
                          <a:effectLst/>
                        </a:rPr>
                        <a:t>Λόγος </a:t>
                      </a:r>
                      <a:r>
                        <a:rPr lang="en-GB" sz="1600">
                          <a:solidFill>
                            <a:schemeClr val="tx1"/>
                          </a:solidFill>
                          <a:effectLst/>
                        </a:rPr>
                        <a:t>Poisson</a:t>
                      </a:r>
                      <a:r>
                        <a:rPr lang="el-GR" sz="1600">
                          <a:solidFill>
                            <a:schemeClr val="tx1"/>
                          </a:solidFill>
                          <a:effectLst/>
                        </a:rPr>
                        <a:t> ν</a:t>
                      </a:r>
                      <a:endParaRPr lang="el-GR" sz="160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0.3</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0.3</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0.3</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0.25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a:solidFill>
                            <a:schemeClr val="tx1"/>
                          </a:solidFill>
                          <a:effectLst/>
                        </a:rPr>
                        <a:t>0.25</a:t>
                      </a:r>
                      <a:endParaRPr lang="el-GR" sz="16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tabLst>
                          <a:tab pos="3609975" algn="l"/>
                        </a:tabLst>
                      </a:pPr>
                      <a:r>
                        <a:rPr lang="en-GB" sz="1600" b="1" dirty="0">
                          <a:solidFill>
                            <a:schemeClr val="tx1"/>
                          </a:solidFill>
                          <a:effectLst/>
                        </a:rPr>
                        <a:t>0.3</a:t>
                      </a:r>
                      <a:endParaRPr lang="el-GR" sz="1600" b="1" dirty="0">
                        <a:solidFill>
                          <a:schemeClr val="tx1"/>
                        </a:solidFill>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35646411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1412775"/>
          </a:xfrm>
        </p:spPr>
        <p:txBody>
          <a:bodyPr>
            <a:normAutofit fontScale="90000"/>
          </a:bodyPr>
          <a:lstStyle/>
          <a:p>
            <a:r>
              <a:rPr lang="el-GR" b="1" dirty="0" smtClean="0"/>
              <a:t>Γεωλογία και γεωτεχνικά δεδομένα περιοχής μελέτης</a:t>
            </a:r>
            <a:endParaRPr lang="el-GR" dirty="0"/>
          </a:p>
        </p:txBody>
      </p:sp>
      <p:sp>
        <p:nvSpPr>
          <p:cNvPr id="3" name="Θέση περιεχομένου 2"/>
          <p:cNvSpPr>
            <a:spLocks noGrp="1"/>
          </p:cNvSpPr>
          <p:nvPr>
            <p:ph idx="1"/>
          </p:nvPr>
        </p:nvSpPr>
        <p:spPr>
          <a:xfrm>
            <a:off x="914400" y="2769829"/>
            <a:ext cx="8119872" cy="3928875"/>
          </a:xfrm>
        </p:spPr>
        <p:txBody>
          <a:bodyPr/>
          <a:lstStyle/>
          <a:p>
            <a:pPr marL="45720" indent="0">
              <a:buNone/>
            </a:pPr>
            <a:endParaRPr lang="el-GR" dirty="0"/>
          </a:p>
        </p:txBody>
      </p:sp>
      <p:graphicFrame>
        <p:nvGraphicFramePr>
          <p:cNvPr id="6" name="Πίνακας 5"/>
          <p:cNvGraphicFramePr>
            <a:graphicFrameLocks noGrp="1"/>
          </p:cNvGraphicFramePr>
          <p:nvPr>
            <p:extLst>
              <p:ext uri="{D42A27DB-BD31-4B8C-83A1-F6EECF244321}">
                <p14:modId xmlns:p14="http://schemas.microsoft.com/office/powerpoint/2010/main" val="2353615887"/>
              </p:ext>
            </p:extLst>
          </p:nvPr>
        </p:nvGraphicFramePr>
        <p:xfrm>
          <a:off x="827585" y="1484783"/>
          <a:ext cx="7848872" cy="5040561"/>
        </p:xfrm>
        <a:graphic>
          <a:graphicData uri="http://schemas.openxmlformats.org/drawingml/2006/table">
            <a:tbl>
              <a:tblPr firstRow="1" firstCol="1" bandRow="1">
                <a:tableStyleId>{85BE263C-DBD7-4A20-BB59-AAB30ACAA65A}</a:tableStyleId>
              </a:tblPr>
              <a:tblGrid>
                <a:gridCol w="3076130"/>
                <a:gridCol w="795934"/>
                <a:gridCol w="794980"/>
                <a:gridCol w="795934"/>
                <a:gridCol w="794980"/>
                <a:gridCol w="795934"/>
                <a:gridCol w="794980"/>
              </a:tblGrid>
              <a:tr h="740140">
                <a:tc>
                  <a:txBody>
                    <a:bodyPr/>
                    <a:lstStyle/>
                    <a:p>
                      <a:pPr algn="ctr">
                        <a:lnSpc>
                          <a:spcPct val="150000"/>
                        </a:lnSpc>
                        <a:spcAft>
                          <a:spcPts val="0"/>
                        </a:spcAft>
                        <a:tabLst>
                          <a:tab pos="3609975" algn="l"/>
                        </a:tabLst>
                      </a:pPr>
                      <a:r>
                        <a:rPr lang="el-GR" sz="1600" b="1" dirty="0">
                          <a:solidFill>
                            <a:schemeClr val="tx1"/>
                          </a:solidFill>
                          <a:effectLst/>
                        </a:rPr>
                        <a:t>Σχηματισμός</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10.1</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10.2.</a:t>
                      </a:r>
                      <a:r>
                        <a:rPr lang="el-GR" sz="1600" b="1" dirty="0">
                          <a:solidFill>
                            <a:schemeClr val="tx1"/>
                          </a:solidFill>
                          <a:effectLst/>
                        </a:rPr>
                        <a:t>α</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a:solidFill>
                            <a:schemeClr val="tx1"/>
                          </a:solidFill>
                          <a:effectLst/>
                        </a:rPr>
                        <a:t>10.2.β</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a:solidFill>
                            <a:schemeClr val="tx1"/>
                          </a:solidFill>
                          <a:effectLst/>
                        </a:rPr>
                        <a:t>10.2.γ</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a:solidFill>
                            <a:schemeClr val="tx1"/>
                          </a:solidFill>
                          <a:effectLst/>
                        </a:rPr>
                        <a:t>10.3.β</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10.3.γ</a:t>
                      </a:r>
                      <a:endParaRPr lang="el-GR" sz="1600" b="1" dirty="0">
                        <a:solidFill>
                          <a:schemeClr val="tx1"/>
                        </a:solidFill>
                        <a:effectLst/>
                        <a:latin typeface="Calibri"/>
                        <a:ea typeface="Calibri"/>
                        <a:cs typeface="Times New Roman"/>
                      </a:endParaRPr>
                    </a:p>
                  </a:txBody>
                  <a:tcPr marL="65607" marR="65607" marT="0" marB="0" anchor="ctr"/>
                </a:tc>
              </a:tr>
              <a:tr h="804384">
                <a:tc>
                  <a:txBody>
                    <a:bodyPr/>
                    <a:lstStyle/>
                    <a:p>
                      <a:pPr algn="ctr">
                        <a:lnSpc>
                          <a:spcPct val="150000"/>
                        </a:lnSpc>
                        <a:spcAft>
                          <a:spcPts val="0"/>
                        </a:spcAft>
                        <a:tabLst>
                          <a:tab pos="3609975" algn="l"/>
                        </a:tabLst>
                      </a:pPr>
                      <a:r>
                        <a:rPr lang="el-GR" sz="1600" b="1" dirty="0">
                          <a:solidFill>
                            <a:schemeClr val="tx1"/>
                          </a:solidFill>
                          <a:effectLst/>
                        </a:rPr>
                        <a:t>Συντελεστής ωθήσεων </a:t>
                      </a:r>
                      <a:r>
                        <a:rPr lang="en-GB" sz="1600" b="1" dirty="0">
                          <a:solidFill>
                            <a:schemeClr val="tx1"/>
                          </a:solidFill>
                          <a:effectLst/>
                        </a:rPr>
                        <a:t>ko</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0.4 -0.6</a:t>
                      </a:r>
                      <a:endParaRPr lang="el-GR" sz="1600" b="1" dirty="0">
                        <a:solidFill>
                          <a:schemeClr val="tx1"/>
                        </a:solidFill>
                        <a:effectLst/>
                        <a:latin typeface="Calibri"/>
                        <a:ea typeface="Calibri"/>
                        <a:cs typeface="Times New Roman"/>
                      </a:endParaRPr>
                    </a:p>
                  </a:txBody>
                  <a:tcPr marL="65607" marR="65607" marT="0" marB="0" anchor="ctr"/>
                </a:tc>
              </a:tr>
              <a:tr h="751954">
                <a:tc>
                  <a:txBody>
                    <a:bodyPr/>
                    <a:lstStyle/>
                    <a:p>
                      <a:pPr algn="ctr">
                        <a:lnSpc>
                          <a:spcPct val="150000"/>
                        </a:lnSpc>
                        <a:spcAft>
                          <a:spcPts val="0"/>
                        </a:spcAft>
                        <a:tabLst>
                          <a:tab pos="3609975" algn="l"/>
                        </a:tabLst>
                      </a:pPr>
                      <a:r>
                        <a:rPr lang="el-GR" sz="1600" b="1" dirty="0">
                          <a:solidFill>
                            <a:schemeClr val="tx1"/>
                          </a:solidFill>
                          <a:effectLst/>
                        </a:rPr>
                        <a:t>Γωνία τριβής φ (º)</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32-40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40-50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35-45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30-40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35-45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34-42</a:t>
                      </a:r>
                      <a:endParaRPr lang="el-GR" sz="1600" b="1" dirty="0">
                        <a:solidFill>
                          <a:schemeClr val="tx1"/>
                        </a:solidFill>
                        <a:effectLst/>
                        <a:latin typeface="Calibri"/>
                        <a:ea typeface="Calibri"/>
                        <a:cs typeface="Times New Roman"/>
                      </a:endParaRPr>
                    </a:p>
                  </a:txBody>
                  <a:tcPr marL="65607" marR="65607" marT="0" marB="0" anchor="ctr"/>
                </a:tc>
              </a:tr>
              <a:tr h="804384">
                <a:tc>
                  <a:txBody>
                    <a:bodyPr/>
                    <a:lstStyle/>
                    <a:p>
                      <a:pPr algn="ctr">
                        <a:lnSpc>
                          <a:spcPct val="115000"/>
                        </a:lnSpc>
                        <a:spcAft>
                          <a:spcPts val="0"/>
                        </a:spcAft>
                        <a:tabLst>
                          <a:tab pos="3609975" algn="l"/>
                        </a:tabLst>
                      </a:pPr>
                      <a:r>
                        <a:rPr lang="el-GR" sz="1600" b="1" dirty="0">
                          <a:solidFill>
                            <a:schemeClr val="tx1"/>
                          </a:solidFill>
                          <a:effectLst/>
                        </a:rPr>
                        <a:t>Μέτρο Ελαστικότητας Ε</a:t>
                      </a:r>
                      <a:r>
                        <a:rPr lang="en-GB" sz="1600" b="1" dirty="0">
                          <a:solidFill>
                            <a:schemeClr val="tx1"/>
                          </a:solidFill>
                          <a:effectLst/>
                        </a:rPr>
                        <a:t>m (</a:t>
                      </a:r>
                      <a:r>
                        <a:rPr lang="en-GB" sz="1600" b="1" dirty="0" smtClean="0">
                          <a:solidFill>
                            <a:schemeClr val="tx1"/>
                          </a:solidFill>
                          <a:effectLst/>
                        </a:rPr>
                        <a:t>M</a:t>
                      </a:r>
                      <a:r>
                        <a:rPr lang="el-GR" sz="1600" b="1" dirty="0" smtClean="0">
                          <a:solidFill>
                            <a:schemeClr val="tx1"/>
                          </a:solidFill>
                          <a:effectLst/>
                        </a:rPr>
                        <a:t>Ρ</a:t>
                      </a:r>
                      <a:r>
                        <a:rPr lang="en-GB" sz="1600" b="1" dirty="0" smtClean="0">
                          <a:solidFill>
                            <a:schemeClr val="tx1"/>
                          </a:solidFill>
                          <a:effectLst/>
                        </a:rPr>
                        <a:t>a</a:t>
                      </a:r>
                      <a:r>
                        <a:rPr lang="en-GB" sz="1600" b="1" dirty="0">
                          <a:solidFill>
                            <a:schemeClr val="tx1"/>
                          </a:solidFill>
                          <a:effectLst/>
                        </a:rPr>
                        <a:t>)</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35-50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a:solidFill>
                            <a:schemeClr val="tx1"/>
                          </a:solidFill>
                          <a:effectLst/>
                        </a:rPr>
                        <a:t>350 -400</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250 -300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120 -200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250 -300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n-GB" sz="1600" b="1" dirty="0">
                          <a:solidFill>
                            <a:schemeClr val="tx1"/>
                          </a:solidFill>
                          <a:effectLst/>
                        </a:rPr>
                        <a:t>120 -200</a:t>
                      </a:r>
                      <a:endParaRPr lang="el-GR" sz="1600" b="1" dirty="0">
                        <a:solidFill>
                          <a:schemeClr val="tx1"/>
                        </a:solidFill>
                        <a:effectLst/>
                        <a:latin typeface="Calibri"/>
                        <a:ea typeface="Calibri"/>
                        <a:cs typeface="Times New Roman"/>
                      </a:endParaRPr>
                    </a:p>
                  </a:txBody>
                  <a:tcPr marL="65607" marR="65607" marT="0" marB="0" anchor="ctr"/>
                </a:tc>
              </a:tr>
              <a:tr h="783663">
                <a:tc>
                  <a:txBody>
                    <a:bodyPr/>
                    <a:lstStyle/>
                    <a:p>
                      <a:pPr algn="ctr">
                        <a:lnSpc>
                          <a:spcPct val="150000"/>
                        </a:lnSpc>
                        <a:spcAft>
                          <a:spcPts val="0"/>
                        </a:spcAft>
                        <a:tabLst>
                          <a:tab pos="3609975" algn="l"/>
                        </a:tabLst>
                      </a:pPr>
                      <a:r>
                        <a:rPr lang="el-GR" sz="1600" b="1">
                          <a:solidFill>
                            <a:schemeClr val="tx1"/>
                          </a:solidFill>
                          <a:effectLst/>
                        </a:rPr>
                        <a:t>Μοναδιαίο βάρος γ (</a:t>
                      </a:r>
                      <a:r>
                        <a:rPr lang="en-GB" sz="1600" b="1">
                          <a:solidFill>
                            <a:schemeClr val="tx1"/>
                          </a:solidFill>
                          <a:effectLst/>
                        </a:rPr>
                        <a:t>kN</a:t>
                      </a:r>
                      <a:r>
                        <a:rPr lang="el-GR" sz="1600" b="1">
                          <a:solidFill>
                            <a:schemeClr val="tx1"/>
                          </a:solidFill>
                          <a:effectLst/>
                        </a:rPr>
                        <a:t>/</a:t>
                      </a:r>
                      <a:r>
                        <a:rPr lang="en-GB" sz="1600" b="1">
                          <a:solidFill>
                            <a:schemeClr val="tx1"/>
                          </a:solidFill>
                          <a:effectLst/>
                        </a:rPr>
                        <a:t>m</a:t>
                      </a:r>
                      <a:r>
                        <a:rPr lang="el-GR" sz="1600" b="1" baseline="30000">
                          <a:solidFill>
                            <a:schemeClr val="tx1"/>
                          </a:solidFill>
                          <a:effectLst/>
                        </a:rPr>
                        <a:t>3 </a:t>
                      </a:r>
                      <a:r>
                        <a:rPr lang="el-GR" sz="1600" b="1">
                          <a:solidFill>
                            <a:schemeClr val="tx1"/>
                          </a:solidFill>
                          <a:effectLst/>
                        </a:rPr>
                        <a:t>)</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23</a:t>
                      </a:r>
                      <a:endParaRPr lang="el-GR" sz="1600" b="1" dirty="0">
                        <a:solidFill>
                          <a:schemeClr val="tx1"/>
                        </a:solidFill>
                        <a:effectLst/>
                        <a:latin typeface="Calibri"/>
                        <a:ea typeface="Calibri"/>
                        <a:cs typeface="Times New Roman"/>
                      </a:endParaRPr>
                    </a:p>
                  </a:txBody>
                  <a:tcPr marL="65607" marR="65607" marT="0" marB="0" anchor="ctr"/>
                </a:tc>
              </a:tr>
              <a:tr h="578018">
                <a:tc>
                  <a:txBody>
                    <a:bodyPr/>
                    <a:lstStyle/>
                    <a:p>
                      <a:pPr algn="ctr">
                        <a:lnSpc>
                          <a:spcPct val="150000"/>
                        </a:lnSpc>
                        <a:spcAft>
                          <a:spcPts val="0"/>
                        </a:spcAft>
                        <a:tabLst>
                          <a:tab pos="3609975" algn="l"/>
                        </a:tabLst>
                      </a:pPr>
                      <a:r>
                        <a:rPr lang="el-GR" sz="1600" b="1" dirty="0">
                          <a:solidFill>
                            <a:schemeClr val="tx1"/>
                          </a:solidFill>
                          <a:effectLst/>
                        </a:rPr>
                        <a:t>Συνοχή </a:t>
                      </a:r>
                      <a:r>
                        <a:rPr lang="en-GB" sz="1600" b="1" dirty="0">
                          <a:solidFill>
                            <a:schemeClr val="tx1"/>
                          </a:solidFill>
                          <a:effectLst/>
                        </a:rPr>
                        <a:t>c</a:t>
                      </a:r>
                      <a:r>
                        <a:rPr lang="el-GR" sz="1600" b="1" dirty="0">
                          <a:solidFill>
                            <a:schemeClr val="tx1"/>
                          </a:solidFill>
                          <a:effectLst/>
                        </a:rPr>
                        <a:t> (</a:t>
                      </a:r>
                      <a:r>
                        <a:rPr lang="en-GB" sz="1600" b="1" dirty="0" smtClean="0">
                          <a:solidFill>
                            <a:schemeClr val="tx1"/>
                          </a:solidFill>
                          <a:effectLst/>
                        </a:rPr>
                        <a:t>K</a:t>
                      </a:r>
                      <a:r>
                        <a:rPr lang="el-GR" sz="1600" b="1" dirty="0" smtClean="0">
                          <a:solidFill>
                            <a:schemeClr val="tx1"/>
                          </a:solidFill>
                          <a:effectLst/>
                        </a:rPr>
                        <a:t>Ρ</a:t>
                      </a:r>
                      <a:r>
                        <a:rPr lang="en-GB" sz="1600" b="1" dirty="0" smtClean="0">
                          <a:solidFill>
                            <a:schemeClr val="tx1"/>
                          </a:solidFill>
                          <a:effectLst/>
                        </a:rPr>
                        <a:t>a</a:t>
                      </a:r>
                      <a:r>
                        <a:rPr lang="el-GR" sz="1600" b="1" dirty="0">
                          <a:solidFill>
                            <a:schemeClr val="tx1"/>
                          </a:solidFill>
                          <a:effectLst/>
                        </a:rPr>
                        <a:t>)</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15-30</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60-85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45-55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25-35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60-75</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20-30</a:t>
                      </a:r>
                      <a:endParaRPr lang="el-GR" sz="1600" b="1" dirty="0">
                        <a:solidFill>
                          <a:schemeClr val="tx1"/>
                        </a:solidFill>
                        <a:effectLst/>
                        <a:latin typeface="Calibri"/>
                        <a:ea typeface="Calibri"/>
                        <a:cs typeface="Times New Roman"/>
                      </a:endParaRPr>
                    </a:p>
                  </a:txBody>
                  <a:tcPr marL="65607" marR="65607" marT="0" marB="0" anchor="ctr"/>
                </a:tc>
              </a:tr>
              <a:tr h="578018">
                <a:tc>
                  <a:txBody>
                    <a:bodyPr/>
                    <a:lstStyle/>
                    <a:p>
                      <a:pPr algn="ctr">
                        <a:lnSpc>
                          <a:spcPct val="150000"/>
                        </a:lnSpc>
                        <a:spcAft>
                          <a:spcPts val="0"/>
                        </a:spcAft>
                        <a:tabLst>
                          <a:tab pos="3609975" algn="l"/>
                        </a:tabLst>
                      </a:pPr>
                      <a:r>
                        <a:rPr lang="el-GR" sz="1600" b="1" dirty="0">
                          <a:solidFill>
                            <a:schemeClr val="tx1"/>
                          </a:solidFill>
                          <a:effectLst/>
                        </a:rPr>
                        <a:t>Λόγος </a:t>
                      </a:r>
                      <a:r>
                        <a:rPr lang="en-GB" sz="1600" b="1" dirty="0">
                          <a:solidFill>
                            <a:schemeClr val="tx1"/>
                          </a:solidFill>
                          <a:effectLst/>
                        </a:rPr>
                        <a:t>Poisson</a:t>
                      </a:r>
                      <a:r>
                        <a:rPr lang="el-GR" sz="1600" b="1" dirty="0">
                          <a:solidFill>
                            <a:schemeClr val="tx1"/>
                          </a:solidFill>
                          <a:effectLst/>
                        </a:rPr>
                        <a:t> ν</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a:solidFill>
                            <a:schemeClr val="tx1"/>
                          </a:solidFill>
                          <a:effectLst/>
                        </a:rPr>
                        <a:t>0.3</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a:solidFill>
                            <a:schemeClr val="tx1"/>
                          </a:solidFill>
                          <a:effectLst/>
                        </a:rPr>
                        <a:t>0.3</a:t>
                      </a:r>
                      <a:endParaRPr lang="el-GR" sz="1600" b="1">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0.3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0.3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0.3</a:t>
                      </a:r>
                      <a:endParaRPr lang="el-GR" sz="1600" b="1" dirty="0">
                        <a:solidFill>
                          <a:schemeClr val="tx1"/>
                        </a:solidFill>
                        <a:effectLst/>
                        <a:latin typeface="Calibri"/>
                        <a:ea typeface="Calibri"/>
                        <a:cs typeface="Times New Roman"/>
                      </a:endParaRPr>
                    </a:p>
                  </a:txBody>
                  <a:tcPr marL="65607" marR="65607" marT="0" marB="0" anchor="ctr"/>
                </a:tc>
                <a:tc>
                  <a:txBody>
                    <a:bodyPr/>
                    <a:lstStyle/>
                    <a:p>
                      <a:pPr algn="ctr">
                        <a:lnSpc>
                          <a:spcPct val="150000"/>
                        </a:lnSpc>
                        <a:spcAft>
                          <a:spcPts val="0"/>
                        </a:spcAft>
                        <a:tabLst>
                          <a:tab pos="3609975" algn="l"/>
                        </a:tabLst>
                      </a:pPr>
                      <a:r>
                        <a:rPr lang="el-GR" sz="1600" b="1" dirty="0">
                          <a:solidFill>
                            <a:schemeClr val="tx1"/>
                          </a:solidFill>
                          <a:effectLst/>
                        </a:rPr>
                        <a:t>0.3</a:t>
                      </a:r>
                      <a:endParaRPr lang="el-GR" sz="1600" b="1" dirty="0">
                        <a:solidFill>
                          <a:schemeClr val="tx1"/>
                        </a:solidFill>
                        <a:effectLst/>
                        <a:latin typeface="Calibri"/>
                        <a:ea typeface="Calibri"/>
                        <a:cs typeface="Times New Roman"/>
                      </a:endParaRPr>
                    </a:p>
                  </a:txBody>
                  <a:tcPr marL="65607" marR="65607" marT="0" marB="0" anchor="ctr"/>
                </a:tc>
              </a:tr>
            </a:tbl>
          </a:graphicData>
        </a:graphic>
      </p:graphicFrame>
    </p:spTree>
    <p:extLst>
      <p:ext uri="{BB962C8B-B14F-4D97-AF65-F5344CB8AC3E}">
        <p14:creationId xmlns:p14="http://schemas.microsoft.com/office/powerpoint/2010/main" val="10700811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71600" y="-34355"/>
            <a:ext cx="7315200" cy="943075"/>
          </a:xfrm>
        </p:spPr>
        <p:txBody>
          <a:bodyPr/>
          <a:lstStyle/>
          <a:p>
            <a:pPr algn="ctr"/>
            <a:r>
              <a:rPr lang="el-GR" dirty="0" smtClean="0"/>
              <a:t>Αρχή λειτουργίας μηχανής ΕΡΒ</a:t>
            </a:r>
            <a:endParaRPr lang="el-GR" dirty="0"/>
          </a:p>
        </p:txBody>
      </p:sp>
      <p:sp>
        <p:nvSpPr>
          <p:cNvPr id="3" name="Θέση περιεχομένου 2"/>
          <p:cNvSpPr>
            <a:spLocks noGrp="1"/>
          </p:cNvSpPr>
          <p:nvPr>
            <p:ph idx="1"/>
          </p:nvPr>
        </p:nvSpPr>
        <p:spPr>
          <a:xfrm>
            <a:off x="914400" y="1124743"/>
            <a:ext cx="7315200" cy="5733257"/>
          </a:xfrm>
        </p:spPr>
        <p:txBody>
          <a:bodyPr/>
          <a:lstStyle/>
          <a:p>
            <a:pPr>
              <a:buFont typeface="Wingdings" pitchFamily="2" charset="2"/>
              <a:buChar char="Ø"/>
            </a:pPr>
            <a:r>
              <a:rPr lang="el-GR" dirty="0" smtClean="0"/>
              <a:t> </a:t>
            </a:r>
            <a:r>
              <a:rPr lang="el-GR" sz="2200" dirty="0">
                <a:solidFill>
                  <a:schemeClr val="tx2"/>
                </a:solidFill>
              </a:rPr>
              <a:t>η ελαχιστοποίηση των επιφανειακών καθιζήσεων μέσω του ελέγχου της </a:t>
            </a:r>
            <a:r>
              <a:rPr lang="el-GR" sz="2200" dirty="0" smtClean="0">
                <a:solidFill>
                  <a:schemeClr val="tx2"/>
                </a:solidFill>
              </a:rPr>
              <a:t>φυσικής </a:t>
            </a:r>
            <a:r>
              <a:rPr lang="el-GR" sz="2200" dirty="0">
                <a:solidFill>
                  <a:schemeClr val="tx2"/>
                </a:solidFill>
              </a:rPr>
              <a:t>εδαφικής </a:t>
            </a:r>
            <a:r>
              <a:rPr lang="el-GR" sz="2200" dirty="0" smtClean="0">
                <a:solidFill>
                  <a:schemeClr val="tx2"/>
                </a:solidFill>
              </a:rPr>
              <a:t>πίεσης</a:t>
            </a:r>
          </a:p>
          <a:p>
            <a:pPr>
              <a:buFont typeface="Wingdings" pitchFamily="2" charset="2"/>
              <a:buChar char="Ø"/>
            </a:pPr>
            <a:r>
              <a:rPr lang="el-GR" sz="2200" dirty="0" smtClean="0">
                <a:solidFill>
                  <a:schemeClr val="tx2"/>
                </a:solidFill>
              </a:rPr>
              <a:t> </a:t>
            </a:r>
            <a:r>
              <a:rPr lang="el-GR" sz="2200" dirty="0">
                <a:solidFill>
                  <a:schemeClr val="tx2"/>
                </a:solidFill>
              </a:rPr>
              <a:t>η</a:t>
            </a:r>
            <a:r>
              <a:rPr lang="el-GR" sz="2200" dirty="0" smtClean="0">
                <a:solidFill>
                  <a:schemeClr val="tx2"/>
                </a:solidFill>
              </a:rPr>
              <a:t> </a:t>
            </a:r>
            <a:r>
              <a:rPr lang="el-GR" sz="2200" dirty="0">
                <a:solidFill>
                  <a:schemeClr val="tx2"/>
                </a:solidFill>
              </a:rPr>
              <a:t>πίεση εξισορρόπησης του εδάφους πρέπει να είναι ισοδύναμη ή ελάχιστα υψηλότερη από την επικρατούσα πίεση του περιβάλλοντος εδάφους, για να αντιστέκεται στις μετακινήσεις και στη </a:t>
            </a:r>
            <a:r>
              <a:rPr lang="el-GR" sz="2200" dirty="0" smtClean="0">
                <a:solidFill>
                  <a:schemeClr val="tx2"/>
                </a:solidFill>
              </a:rPr>
              <a:t>δυναμική </a:t>
            </a:r>
            <a:r>
              <a:rPr lang="el-GR" sz="2200" dirty="0">
                <a:solidFill>
                  <a:schemeClr val="tx2"/>
                </a:solidFill>
              </a:rPr>
              <a:t>εισροή </a:t>
            </a:r>
            <a:r>
              <a:rPr lang="el-GR" sz="2200" dirty="0" smtClean="0">
                <a:solidFill>
                  <a:schemeClr val="tx2"/>
                </a:solidFill>
              </a:rPr>
              <a:t>νερού</a:t>
            </a:r>
          </a:p>
          <a:p>
            <a:pPr>
              <a:buFont typeface="Wingdings" pitchFamily="2" charset="2"/>
              <a:buChar char="Ø"/>
            </a:pPr>
            <a:r>
              <a:rPr lang="el-GR" sz="2200" dirty="0">
                <a:solidFill>
                  <a:schemeClr val="tx2"/>
                </a:solidFill>
              </a:rPr>
              <a:t> τ</a:t>
            </a:r>
            <a:r>
              <a:rPr lang="el-GR" sz="2200" dirty="0" smtClean="0">
                <a:solidFill>
                  <a:schemeClr val="tx2"/>
                </a:solidFill>
              </a:rPr>
              <a:t>ο </a:t>
            </a:r>
            <a:r>
              <a:rPr lang="el-GR" sz="2200" dirty="0">
                <a:solidFill>
                  <a:schemeClr val="tx2"/>
                </a:solidFill>
              </a:rPr>
              <a:t>εξορυσσόμενο υλικό αποσπάται μέσω του μεταφορικού ατέρμονα </a:t>
            </a:r>
            <a:r>
              <a:rPr lang="el-GR" sz="2200" dirty="0" smtClean="0">
                <a:solidFill>
                  <a:schemeClr val="tx2"/>
                </a:solidFill>
              </a:rPr>
              <a:t>κοχλία </a:t>
            </a:r>
            <a:r>
              <a:rPr lang="el-GR" sz="2200" dirty="0">
                <a:solidFill>
                  <a:schemeClr val="tx2"/>
                </a:solidFill>
              </a:rPr>
              <a:t>μαζί με τους ρυθμιστικούς παράγοντες, από το θάλαμο της κοπτικής </a:t>
            </a:r>
            <a:r>
              <a:rPr lang="el-GR" sz="2200" dirty="0" smtClean="0">
                <a:solidFill>
                  <a:schemeClr val="tx2"/>
                </a:solidFill>
              </a:rPr>
              <a:t>κεφαλής</a:t>
            </a:r>
          </a:p>
          <a:p>
            <a:pPr>
              <a:buFont typeface="Wingdings" pitchFamily="2" charset="2"/>
              <a:buChar char="Ø"/>
            </a:pPr>
            <a:r>
              <a:rPr lang="el-GR" sz="2200" dirty="0">
                <a:solidFill>
                  <a:schemeClr val="tx2"/>
                </a:solidFill>
              </a:rPr>
              <a:t> γ</a:t>
            </a:r>
            <a:r>
              <a:rPr lang="el-GR" sz="2200" dirty="0" smtClean="0">
                <a:solidFill>
                  <a:schemeClr val="tx2"/>
                </a:solidFill>
              </a:rPr>
              <a:t>ια </a:t>
            </a:r>
            <a:r>
              <a:rPr lang="el-GR" sz="2200" dirty="0">
                <a:solidFill>
                  <a:schemeClr val="tx2"/>
                </a:solidFill>
              </a:rPr>
              <a:t>την βελτίωση του εξορυχθέν υλικού χρησιμοποιούνται υγρά πρόσθετα </a:t>
            </a:r>
            <a:endParaRPr lang="el-GR" sz="2200" dirty="0" smtClean="0">
              <a:solidFill>
                <a:schemeClr val="tx2"/>
              </a:solidFill>
            </a:endParaRPr>
          </a:p>
          <a:p>
            <a:pPr>
              <a:buFont typeface="Wingdings" pitchFamily="2" charset="2"/>
              <a:buChar char="Ø"/>
            </a:pPr>
            <a:r>
              <a:rPr lang="el-GR" sz="2200" dirty="0">
                <a:solidFill>
                  <a:schemeClr val="tx2"/>
                </a:solidFill>
              </a:rPr>
              <a:t> το εξορυσσόμενο υλικό απομακρύνεται  με την χρήση μεταφορικής ταινίας </a:t>
            </a:r>
          </a:p>
        </p:txBody>
      </p:sp>
    </p:spTree>
    <p:extLst>
      <p:ext uri="{BB962C8B-B14F-4D97-AF65-F5344CB8AC3E}">
        <p14:creationId xmlns:p14="http://schemas.microsoft.com/office/powerpoint/2010/main" val="4579349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16633"/>
            <a:ext cx="7315200" cy="792087"/>
          </a:xfrm>
        </p:spPr>
        <p:txBody>
          <a:bodyPr/>
          <a:lstStyle/>
          <a:p>
            <a:pPr algn="ctr"/>
            <a:r>
              <a:rPr lang="el-GR" dirty="0"/>
              <a:t>Αρχή λειτουργίας μηχανής ΕΡΒ</a:t>
            </a:r>
          </a:p>
        </p:txBody>
      </p:sp>
      <p:pic>
        <p:nvPicPr>
          <p:cNvPr id="4" name="Θέση περιεχομένου 3"/>
          <p:cNvPicPr>
            <a:picLocks noGrp="1"/>
          </p:cNvPicPr>
          <p:nvPr>
            <p:ph idx="1"/>
          </p:nvPr>
        </p:nvPicPr>
        <p:blipFill>
          <a:blip r:embed="rId2" cstate="print"/>
          <a:srcRect/>
          <a:stretch>
            <a:fillRect/>
          </a:stretch>
        </p:blipFill>
        <p:spPr bwMode="auto">
          <a:xfrm>
            <a:off x="395536" y="980728"/>
            <a:ext cx="8352928" cy="5327997"/>
          </a:xfrm>
          <a:prstGeom prst="rect">
            <a:avLst/>
          </a:prstGeom>
          <a:noFill/>
          <a:ln w="9525">
            <a:noFill/>
            <a:miter lim="800000"/>
            <a:headEnd/>
            <a:tailEnd/>
          </a:ln>
        </p:spPr>
      </p:pic>
    </p:spTree>
    <p:extLst>
      <p:ext uri="{BB962C8B-B14F-4D97-AF65-F5344CB8AC3E}">
        <p14:creationId xmlns:p14="http://schemas.microsoft.com/office/powerpoint/2010/main" val="4535781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1196751"/>
          </a:xfrm>
        </p:spPr>
        <p:txBody>
          <a:bodyPr>
            <a:normAutofit fontScale="90000"/>
          </a:bodyPr>
          <a:lstStyle/>
          <a:p>
            <a:pPr algn="ctr"/>
            <a:r>
              <a:rPr lang="el-GR" dirty="0" smtClean="0"/>
              <a:t>Τεχνικά χαρακτηριστικά της μηχανής </a:t>
            </a:r>
            <a:r>
              <a:rPr lang="el-GR" sz="4400" dirty="0" smtClean="0"/>
              <a:t>ΕΡΒ</a:t>
            </a:r>
            <a:endParaRPr lang="el-GR" sz="4400" dirty="0"/>
          </a:p>
        </p:txBody>
      </p:sp>
      <p:sp>
        <p:nvSpPr>
          <p:cNvPr id="3" name="Θέση περιεχομένου 2"/>
          <p:cNvSpPr>
            <a:spLocks noGrp="1"/>
          </p:cNvSpPr>
          <p:nvPr>
            <p:ph idx="1"/>
          </p:nvPr>
        </p:nvSpPr>
        <p:spPr>
          <a:xfrm>
            <a:off x="539552" y="1196752"/>
            <a:ext cx="8280920" cy="5661248"/>
          </a:xfrm>
        </p:spPr>
        <p:txBody>
          <a:bodyPr>
            <a:normAutofit fontScale="92500" lnSpcReduction="20000"/>
          </a:bodyPr>
          <a:lstStyle/>
          <a:p>
            <a:pPr marL="228600" lvl="2">
              <a:buFont typeface="Wingdings" pitchFamily="2" charset="2"/>
              <a:buChar char="Ø"/>
            </a:pPr>
            <a:r>
              <a:rPr lang="el-GR" sz="2800" dirty="0" smtClean="0"/>
              <a:t>  </a:t>
            </a:r>
            <a:r>
              <a:rPr lang="el-GR" sz="2800" dirty="0">
                <a:solidFill>
                  <a:schemeClr val="tx2"/>
                </a:solidFill>
              </a:rPr>
              <a:t>Κοπτική </a:t>
            </a:r>
            <a:r>
              <a:rPr lang="el-GR" sz="2800" dirty="0" smtClean="0">
                <a:solidFill>
                  <a:schemeClr val="tx2"/>
                </a:solidFill>
              </a:rPr>
              <a:t>κεφαλή </a:t>
            </a:r>
            <a:r>
              <a:rPr lang="en-US" sz="2800" dirty="0" smtClean="0">
                <a:solidFill>
                  <a:schemeClr val="tx2"/>
                </a:solidFill>
              </a:rPr>
              <a:t>:</a:t>
            </a:r>
            <a:r>
              <a:rPr lang="el-GR" sz="2400" dirty="0">
                <a:solidFill>
                  <a:schemeClr val="tx2"/>
                </a:solidFill>
              </a:rPr>
              <a:t>περιστρεφόμενη κοπτική κεφαλή βρίσκεται στην πρόσθια </a:t>
            </a:r>
            <a:r>
              <a:rPr lang="el-GR" sz="2400" dirty="0" smtClean="0">
                <a:solidFill>
                  <a:schemeClr val="tx2"/>
                </a:solidFill>
              </a:rPr>
              <a:t>ασπίδα</a:t>
            </a:r>
            <a:r>
              <a:rPr lang="en-US" sz="2400" dirty="0" smtClean="0">
                <a:solidFill>
                  <a:schemeClr val="tx2"/>
                </a:solidFill>
              </a:rPr>
              <a:t> </a:t>
            </a:r>
            <a:r>
              <a:rPr lang="el-GR" sz="2400" dirty="0">
                <a:solidFill>
                  <a:schemeClr val="tx2"/>
                </a:solidFill>
              </a:rPr>
              <a:t>ε</a:t>
            </a:r>
            <a:r>
              <a:rPr lang="el-GR" sz="2400" dirty="0" smtClean="0">
                <a:solidFill>
                  <a:schemeClr val="tx2"/>
                </a:solidFill>
              </a:rPr>
              <a:t>ίναι </a:t>
            </a:r>
            <a:r>
              <a:rPr lang="el-GR" sz="2400" dirty="0">
                <a:solidFill>
                  <a:schemeClr val="tx2"/>
                </a:solidFill>
              </a:rPr>
              <a:t>εφοδιασμένη με κοπτικούς δίσκους ή σιαγώνες σύνθλιψης ή ένα συνδυασμό και των δύο, το πλήθος και η διάταξη των οποίων εξαρτώνται από την ποιότητα του πετρώματος</a:t>
            </a:r>
            <a:endParaRPr lang="el-GR" sz="2400" dirty="0" smtClean="0">
              <a:solidFill>
                <a:schemeClr val="tx2"/>
              </a:solidFill>
            </a:endParaRPr>
          </a:p>
          <a:p>
            <a:pPr marL="228600" lvl="2">
              <a:buFont typeface="Wingdings" pitchFamily="2" charset="2"/>
              <a:buChar char="Ø"/>
            </a:pPr>
            <a:r>
              <a:rPr lang="el-GR" sz="2800" dirty="0">
                <a:solidFill>
                  <a:schemeClr val="tx2"/>
                </a:solidFill>
              </a:rPr>
              <a:t> Πρόσθια και Οπίσθια </a:t>
            </a:r>
            <a:r>
              <a:rPr lang="el-GR" sz="2800" dirty="0" smtClean="0">
                <a:solidFill>
                  <a:schemeClr val="tx2"/>
                </a:solidFill>
              </a:rPr>
              <a:t>ασπίδα </a:t>
            </a:r>
            <a:r>
              <a:rPr lang="en-US" sz="2800" dirty="0" smtClean="0">
                <a:solidFill>
                  <a:schemeClr val="tx2"/>
                </a:solidFill>
              </a:rPr>
              <a:t>:</a:t>
            </a:r>
            <a:r>
              <a:rPr lang="el-GR" sz="2400" dirty="0">
                <a:solidFill>
                  <a:schemeClr val="tx2"/>
                </a:solidFill>
              </a:rPr>
              <a:t>πρόσθια ασπίδα είναι ουσιαστικά ανεξάρτητη από τη υπόλοιπη ασπίδα και συνδέεται με την οπίσθια με 28 έμβολα ώθησης, τα οποία λειτουργούν με πίεση 250 </a:t>
            </a:r>
            <a:r>
              <a:rPr lang="en-GB" sz="2400" dirty="0" smtClean="0">
                <a:solidFill>
                  <a:schemeClr val="tx2"/>
                </a:solidFill>
              </a:rPr>
              <a:t>bar.</a:t>
            </a:r>
            <a:r>
              <a:rPr lang="el-GR" sz="2400" dirty="0" smtClean="0">
                <a:solidFill>
                  <a:schemeClr val="tx2"/>
                </a:solidFill>
              </a:rPr>
              <a:t> </a:t>
            </a:r>
            <a:r>
              <a:rPr lang="el-GR" sz="2400" dirty="0">
                <a:solidFill>
                  <a:schemeClr val="tx2"/>
                </a:solidFill>
              </a:rPr>
              <a:t>Ο στόχος της οπίσθιας ασπίδας είναι να εφοδιάζει συνεχώς με ένεμα το κενό μεταξύ του προκατασκευασμένου δακτυλίου της σήραγγας και του εδάφους </a:t>
            </a:r>
            <a:endParaRPr lang="el-GR" sz="2400" dirty="0" smtClean="0">
              <a:solidFill>
                <a:schemeClr val="tx2"/>
              </a:solidFill>
            </a:endParaRPr>
          </a:p>
          <a:p>
            <a:pPr marL="228600" lvl="2">
              <a:buFont typeface="Wingdings" pitchFamily="2" charset="2"/>
              <a:buChar char="Ø"/>
            </a:pPr>
            <a:r>
              <a:rPr lang="el-GR" sz="2800" dirty="0">
                <a:solidFill>
                  <a:schemeClr val="tx2"/>
                </a:solidFill>
              </a:rPr>
              <a:t> Ατέρμων κοχλίας </a:t>
            </a:r>
            <a:r>
              <a:rPr lang="en-US" sz="2800" dirty="0" smtClean="0">
                <a:solidFill>
                  <a:schemeClr val="tx2"/>
                </a:solidFill>
              </a:rPr>
              <a:t>:</a:t>
            </a:r>
            <a:r>
              <a:rPr lang="el-GR" sz="2400" dirty="0">
                <a:solidFill>
                  <a:schemeClr val="tx2"/>
                </a:solidFill>
              </a:rPr>
              <a:t>μεταφέρει το εκσκαφθέν υλικό στην πρώτη μεταφορική ταινία </a:t>
            </a:r>
            <a:r>
              <a:rPr lang="en-US" sz="2400" dirty="0" smtClean="0">
                <a:solidFill>
                  <a:schemeClr val="tx2"/>
                </a:solidFill>
              </a:rPr>
              <a:t>, </a:t>
            </a:r>
            <a:r>
              <a:rPr lang="el-GR" sz="2400" dirty="0" smtClean="0">
                <a:solidFill>
                  <a:schemeClr val="tx2"/>
                </a:solidFill>
              </a:rPr>
              <a:t>η </a:t>
            </a:r>
            <a:r>
              <a:rPr lang="el-GR" sz="2400" dirty="0">
                <a:solidFill>
                  <a:schemeClr val="tx2"/>
                </a:solidFill>
              </a:rPr>
              <a:t>ταχύτητα περιστροφής του κοχλία καθορίζει το ρυθμό εκσκαφής</a:t>
            </a:r>
            <a:endParaRPr lang="el-GR" sz="2400" dirty="0" smtClean="0">
              <a:solidFill>
                <a:schemeClr val="tx2"/>
              </a:solidFill>
            </a:endParaRPr>
          </a:p>
          <a:p>
            <a:pPr marL="228600" lvl="2">
              <a:buFont typeface="Wingdings" pitchFamily="2" charset="2"/>
              <a:buChar char="Ø"/>
            </a:pPr>
            <a:r>
              <a:rPr lang="el-GR" sz="2800" dirty="0">
                <a:solidFill>
                  <a:schemeClr val="tx2"/>
                </a:solidFill>
              </a:rPr>
              <a:t> Προκατασκευασμένα </a:t>
            </a:r>
            <a:r>
              <a:rPr lang="el-GR" sz="2800" dirty="0" smtClean="0">
                <a:solidFill>
                  <a:schemeClr val="tx2"/>
                </a:solidFill>
              </a:rPr>
              <a:t>στοιχεία</a:t>
            </a:r>
            <a:r>
              <a:rPr lang="en-US" sz="2800" dirty="0" smtClean="0">
                <a:solidFill>
                  <a:schemeClr val="tx2"/>
                </a:solidFill>
              </a:rPr>
              <a:t>: </a:t>
            </a:r>
            <a:r>
              <a:rPr lang="el-GR" sz="2400" dirty="0" smtClean="0">
                <a:solidFill>
                  <a:schemeClr val="tx2"/>
                </a:solidFill>
              </a:rPr>
              <a:t>δακτύλιοι από οπλισμένο σκυρόδεμα για την ενίσχυση </a:t>
            </a:r>
            <a:r>
              <a:rPr lang="el-GR" sz="2400" dirty="0">
                <a:solidFill>
                  <a:schemeClr val="tx2"/>
                </a:solidFill>
              </a:rPr>
              <a:t>ενίσχυση των τοιχωμάτων της σήραγγας </a:t>
            </a:r>
            <a:endParaRPr lang="el-GR" sz="2400" dirty="0" smtClean="0">
              <a:solidFill>
                <a:schemeClr val="tx2"/>
              </a:solidFill>
            </a:endParaRPr>
          </a:p>
          <a:p>
            <a:pPr marL="228600" lvl="2">
              <a:buFont typeface="Wingdings" pitchFamily="2" charset="2"/>
              <a:buChar char="Ø"/>
            </a:pPr>
            <a:r>
              <a:rPr lang="el-GR" sz="2800" dirty="0">
                <a:solidFill>
                  <a:schemeClr val="tx2"/>
                </a:solidFill>
              </a:rPr>
              <a:t>Κέντρο ελέγχου του </a:t>
            </a:r>
            <a:r>
              <a:rPr lang="el-GR" sz="2800" dirty="0" smtClean="0">
                <a:solidFill>
                  <a:schemeClr val="tx2"/>
                </a:solidFill>
              </a:rPr>
              <a:t>ΕΡΒ</a:t>
            </a:r>
          </a:p>
          <a:p>
            <a:pPr marL="228600" lvl="2">
              <a:buFont typeface="Wingdings" pitchFamily="2" charset="2"/>
              <a:buChar char="Ø"/>
            </a:pPr>
            <a:r>
              <a:rPr lang="el-GR" sz="2800" dirty="0">
                <a:solidFill>
                  <a:schemeClr val="tx2"/>
                </a:solidFill>
              </a:rPr>
              <a:t>Σύστημα υποστήριξης του ΕΡΒ</a:t>
            </a:r>
          </a:p>
          <a:p>
            <a:pPr marL="45720" lvl="2" indent="0">
              <a:buNone/>
            </a:pPr>
            <a:endParaRPr lang="el-GR" sz="2400" b="1" dirty="0"/>
          </a:p>
          <a:p>
            <a:pPr marL="228600" lvl="2">
              <a:buFont typeface="Wingdings" pitchFamily="2" charset="2"/>
              <a:buChar char="Ø"/>
            </a:pPr>
            <a:endParaRPr lang="el-GR" sz="2400" b="1" dirty="0"/>
          </a:p>
          <a:p>
            <a:pPr marL="228600" lvl="2">
              <a:buFont typeface="Wingdings" pitchFamily="2" charset="2"/>
              <a:buChar char="Ø"/>
            </a:pPr>
            <a:endParaRPr lang="el-GR" sz="2400" b="1" dirty="0"/>
          </a:p>
          <a:p>
            <a:pPr marL="45720" lvl="2" indent="0">
              <a:buNone/>
            </a:pPr>
            <a:endParaRPr lang="el-GR" sz="2400" dirty="0"/>
          </a:p>
          <a:p>
            <a:pPr>
              <a:buFont typeface="Wingdings" pitchFamily="2" charset="2"/>
              <a:buChar char="Ø"/>
            </a:pPr>
            <a:endParaRPr lang="el-GR" dirty="0"/>
          </a:p>
        </p:txBody>
      </p:sp>
    </p:spTree>
    <p:extLst>
      <p:ext uri="{BB962C8B-B14F-4D97-AF65-F5344CB8AC3E}">
        <p14:creationId xmlns:p14="http://schemas.microsoft.com/office/powerpoint/2010/main" val="8344747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836711"/>
          </a:xfrm>
        </p:spPr>
        <p:txBody>
          <a:bodyPr/>
          <a:lstStyle/>
          <a:p>
            <a:pPr algn="ctr"/>
            <a:r>
              <a:rPr lang="el-GR" dirty="0" smtClean="0"/>
              <a:t>Δύναμη ώθησης</a:t>
            </a:r>
            <a:endParaRPr lang="el-GR" dirty="0"/>
          </a:p>
        </p:txBody>
      </p:sp>
      <p:sp>
        <p:nvSpPr>
          <p:cNvPr id="3" name="Θέση περιεχομένου 2"/>
          <p:cNvSpPr>
            <a:spLocks noGrp="1"/>
          </p:cNvSpPr>
          <p:nvPr>
            <p:ph idx="1"/>
          </p:nvPr>
        </p:nvSpPr>
        <p:spPr>
          <a:xfrm>
            <a:off x="0" y="836712"/>
            <a:ext cx="8676456" cy="5904656"/>
          </a:xfrm>
        </p:spPr>
        <p:txBody>
          <a:bodyPr>
            <a:normAutofit fontScale="70000" lnSpcReduction="20000"/>
          </a:bodyPr>
          <a:lstStyle/>
          <a:p>
            <a:pPr marL="45720" indent="0">
              <a:buNone/>
            </a:pPr>
            <a:r>
              <a:rPr lang="el-GR" dirty="0">
                <a:solidFill>
                  <a:schemeClr val="tx2"/>
                </a:solidFill>
              </a:rPr>
              <a:t>Για την εκτίμηση της απαιτούμενης δύναμης ώθησης ενός TBM </a:t>
            </a:r>
            <a:r>
              <a:rPr lang="el-GR" dirty="0" smtClean="0">
                <a:solidFill>
                  <a:schemeClr val="tx2"/>
                </a:solidFill>
              </a:rPr>
              <a:t>πρέπει </a:t>
            </a:r>
            <a:r>
              <a:rPr lang="el-GR" dirty="0">
                <a:solidFill>
                  <a:schemeClr val="tx2"/>
                </a:solidFill>
              </a:rPr>
              <a:t>να </a:t>
            </a:r>
            <a:r>
              <a:rPr lang="el-GR" dirty="0" smtClean="0">
                <a:solidFill>
                  <a:schemeClr val="tx2"/>
                </a:solidFill>
              </a:rPr>
              <a:t>υπολογιστούν, </a:t>
            </a:r>
            <a:r>
              <a:rPr lang="el-GR" dirty="0">
                <a:solidFill>
                  <a:schemeClr val="tx2"/>
                </a:solidFill>
              </a:rPr>
              <a:t>η τριβή μεταξύ της ασπίδας και της βραχομάζας και η πίεση υποστήριξης στο </a:t>
            </a:r>
            <a:r>
              <a:rPr lang="el-GR" dirty="0" smtClean="0">
                <a:solidFill>
                  <a:schemeClr val="tx2"/>
                </a:solidFill>
              </a:rPr>
              <a:t>μέτωπο. Η </a:t>
            </a:r>
            <a:r>
              <a:rPr lang="el-GR" dirty="0">
                <a:solidFill>
                  <a:schemeClr val="tx2"/>
                </a:solidFill>
              </a:rPr>
              <a:t>συνολική απαιτούμενη δύναμη ώθησης του μηχανήματος </a:t>
            </a:r>
            <a:r>
              <a:rPr lang="el-GR" i="1" dirty="0">
                <a:solidFill>
                  <a:schemeClr val="tx2"/>
                </a:solidFill>
              </a:rPr>
              <a:t>Fth</a:t>
            </a:r>
            <a:r>
              <a:rPr lang="el-GR" b="1" dirty="0">
                <a:solidFill>
                  <a:schemeClr val="tx2"/>
                </a:solidFill>
              </a:rPr>
              <a:t> </a:t>
            </a:r>
            <a:r>
              <a:rPr lang="el-GR" dirty="0">
                <a:solidFill>
                  <a:schemeClr val="tx2"/>
                </a:solidFill>
              </a:rPr>
              <a:t>σχεδιάζεται λαμβάνοντας υπόψη την τριβή μεταξύ εδάφους και ασπίδας, την κατά μήκος </a:t>
            </a:r>
            <a:r>
              <a:rPr lang="el-GR" dirty="0" smtClean="0">
                <a:solidFill>
                  <a:schemeClr val="tx2"/>
                </a:solidFill>
              </a:rPr>
              <a:t>κλίση </a:t>
            </a:r>
            <a:r>
              <a:rPr lang="el-GR" dirty="0">
                <a:solidFill>
                  <a:schemeClr val="tx2"/>
                </a:solidFill>
              </a:rPr>
              <a:t>4% της </a:t>
            </a:r>
            <a:r>
              <a:rPr lang="el-GR" dirty="0" smtClean="0">
                <a:solidFill>
                  <a:schemeClr val="tx2"/>
                </a:solidFill>
              </a:rPr>
              <a:t>σήραγγας</a:t>
            </a:r>
          </a:p>
          <a:p>
            <a:pPr marL="45720" indent="0">
              <a:buNone/>
            </a:pPr>
            <a:endParaRPr lang="el-GR" dirty="0" smtClean="0">
              <a:solidFill>
                <a:schemeClr val="tx2"/>
              </a:solidFill>
            </a:endParaRPr>
          </a:p>
          <a:p>
            <a:r>
              <a:rPr lang="el-GR" dirty="0">
                <a:solidFill>
                  <a:schemeClr val="tx2"/>
                </a:solidFill>
              </a:rPr>
              <a:t>Fth = </a:t>
            </a:r>
            <a:r>
              <a:rPr lang="el-GR" dirty="0" smtClean="0">
                <a:solidFill>
                  <a:schemeClr val="tx2"/>
                </a:solidFill>
              </a:rPr>
              <a:t>Συν. </a:t>
            </a:r>
            <a:r>
              <a:rPr lang="el-GR" dirty="0">
                <a:solidFill>
                  <a:schemeClr val="tx2"/>
                </a:solidFill>
              </a:rPr>
              <a:t>δύναμη ώθησης </a:t>
            </a:r>
            <a:r>
              <a:rPr lang="el-GR" dirty="0" smtClean="0">
                <a:solidFill>
                  <a:schemeClr val="tx2"/>
                </a:solidFill>
              </a:rPr>
              <a:t> </a:t>
            </a:r>
            <a:endParaRPr lang="el-GR" dirty="0">
              <a:solidFill>
                <a:schemeClr val="tx2"/>
              </a:solidFill>
            </a:endParaRPr>
          </a:p>
          <a:p>
            <a:r>
              <a:rPr lang="el-GR" dirty="0">
                <a:solidFill>
                  <a:schemeClr val="tx2"/>
                </a:solidFill>
              </a:rPr>
              <a:t>Fc = Δύναμη διείσδυσης </a:t>
            </a:r>
            <a:endParaRPr lang="el-GR" dirty="0" smtClean="0">
              <a:solidFill>
                <a:schemeClr val="tx2"/>
              </a:solidFill>
            </a:endParaRPr>
          </a:p>
          <a:p>
            <a:pPr marL="0" indent="0">
              <a:buNone/>
            </a:pPr>
            <a:r>
              <a:rPr lang="el-GR" dirty="0">
                <a:solidFill>
                  <a:schemeClr val="tx2"/>
                </a:solidFill>
              </a:rPr>
              <a:t> </a:t>
            </a:r>
            <a:r>
              <a:rPr lang="el-GR" dirty="0" smtClean="0">
                <a:solidFill>
                  <a:schemeClr val="tx2"/>
                </a:solidFill>
              </a:rPr>
              <a:t>     κοπτικών   </a:t>
            </a:r>
            <a:endParaRPr lang="el-GR" dirty="0">
              <a:solidFill>
                <a:schemeClr val="tx2"/>
              </a:solidFill>
            </a:endParaRPr>
          </a:p>
          <a:p>
            <a:r>
              <a:rPr lang="el-GR" dirty="0">
                <a:solidFill>
                  <a:schemeClr val="tx2"/>
                </a:solidFill>
              </a:rPr>
              <a:t>Fs = Δύναμη πίεσης </a:t>
            </a:r>
            <a:r>
              <a:rPr lang="el-GR" dirty="0" smtClean="0">
                <a:solidFill>
                  <a:schemeClr val="tx2"/>
                </a:solidFill>
              </a:rPr>
              <a:t>υποστήριξης</a:t>
            </a:r>
          </a:p>
          <a:p>
            <a:pPr marL="45720" indent="0">
              <a:buNone/>
            </a:pPr>
            <a:r>
              <a:rPr lang="el-GR" dirty="0">
                <a:solidFill>
                  <a:schemeClr val="tx2"/>
                </a:solidFill>
              </a:rPr>
              <a:t> </a:t>
            </a:r>
            <a:r>
              <a:rPr lang="el-GR" dirty="0" smtClean="0">
                <a:solidFill>
                  <a:schemeClr val="tx2"/>
                </a:solidFill>
              </a:rPr>
              <a:t>  </a:t>
            </a:r>
            <a:r>
              <a:rPr lang="el-GR" dirty="0">
                <a:solidFill>
                  <a:schemeClr val="tx2"/>
                </a:solidFill>
              </a:rPr>
              <a:t>μετώπου </a:t>
            </a:r>
            <a:endParaRPr lang="el-GR" dirty="0" smtClean="0">
              <a:solidFill>
                <a:schemeClr val="tx2"/>
              </a:solidFill>
            </a:endParaRPr>
          </a:p>
          <a:p>
            <a:r>
              <a:rPr lang="el-GR" dirty="0" smtClean="0">
                <a:solidFill>
                  <a:schemeClr val="tx2"/>
                </a:solidFill>
              </a:rPr>
              <a:t>FF </a:t>
            </a:r>
            <a:r>
              <a:rPr lang="el-GR" dirty="0">
                <a:solidFill>
                  <a:schemeClr val="tx2"/>
                </a:solidFill>
              </a:rPr>
              <a:t>= Δύναμη τριβής </a:t>
            </a:r>
            <a:r>
              <a:rPr lang="el-GR" dirty="0" smtClean="0">
                <a:solidFill>
                  <a:schemeClr val="tx2"/>
                </a:solidFill>
              </a:rPr>
              <a:t>μεταξύ</a:t>
            </a:r>
            <a:r>
              <a:rPr lang="en-US" dirty="0" smtClean="0">
                <a:solidFill>
                  <a:schemeClr val="tx2"/>
                </a:solidFill>
              </a:rPr>
              <a:t> </a:t>
            </a:r>
          </a:p>
          <a:p>
            <a:pPr marL="45720" indent="0">
              <a:buNone/>
            </a:pPr>
            <a:r>
              <a:rPr lang="en-US" dirty="0" smtClean="0">
                <a:solidFill>
                  <a:schemeClr val="tx2"/>
                </a:solidFill>
              </a:rPr>
              <a:t>   </a:t>
            </a:r>
            <a:r>
              <a:rPr lang="el-GR" dirty="0" smtClean="0">
                <a:solidFill>
                  <a:schemeClr val="tx2"/>
                </a:solidFill>
              </a:rPr>
              <a:t>ασπίδας </a:t>
            </a:r>
            <a:r>
              <a:rPr lang="el-GR" dirty="0">
                <a:solidFill>
                  <a:schemeClr val="tx2"/>
                </a:solidFill>
              </a:rPr>
              <a:t>TBM και εδάφους </a:t>
            </a:r>
            <a:endParaRPr lang="el-GR" dirty="0" smtClean="0">
              <a:solidFill>
                <a:schemeClr val="tx2"/>
              </a:solidFill>
            </a:endParaRPr>
          </a:p>
          <a:p>
            <a:r>
              <a:rPr lang="el-GR" dirty="0" smtClean="0">
                <a:solidFill>
                  <a:schemeClr val="tx2"/>
                </a:solidFill>
              </a:rPr>
              <a:t>Fg </a:t>
            </a:r>
            <a:r>
              <a:rPr lang="el-GR" dirty="0">
                <a:solidFill>
                  <a:schemeClr val="tx2"/>
                </a:solidFill>
              </a:rPr>
              <a:t>= Δύναμη έλξης </a:t>
            </a:r>
            <a:r>
              <a:rPr lang="el-GR" dirty="0" smtClean="0">
                <a:solidFill>
                  <a:schemeClr val="tx2"/>
                </a:solidFill>
              </a:rPr>
              <a:t>του</a:t>
            </a:r>
          </a:p>
          <a:p>
            <a:pPr marL="45720" indent="0">
              <a:buNone/>
            </a:pPr>
            <a:r>
              <a:rPr lang="el-GR" dirty="0" smtClean="0">
                <a:solidFill>
                  <a:schemeClr val="tx2"/>
                </a:solidFill>
              </a:rPr>
              <a:t> συστήματος  υποστήριξης</a:t>
            </a:r>
            <a:endParaRPr lang="el-GR" dirty="0">
              <a:solidFill>
                <a:schemeClr val="tx2"/>
              </a:solidFill>
            </a:endParaRPr>
          </a:p>
          <a:p>
            <a:r>
              <a:rPr lang="el-GR" dirty="0">
                <a:solidFill>
                  <a:schemeClr val="tx2"/>
                </a:solidFill>
              </a:rPr>
              <a:t>ΔF = Περιθώριο ασφαλείας </a:t>
            </a:r>
            <a:endParaRPr lang="el-GR" dirty="0" smtClean="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p:txBody>
      </p:sp>
      <p:pic>
        <p:nvPicPr>
          <p:cNvPr id="4" name="Picture 15"/>
          <p:cNvPicPr/>
          <p:nvPr/>
        </p:nvPicPr>
        <p:blipFill>
          <a:blip r:embed="rId2" cstate="print"/>
          <a:srcRect/>
          <a:stretch>
            <a:fillRect/>
          </a:stretch>
        </p:blipFill>
        <p:spPr bwMode="auto">
          <a:xfrm>
            <a:off x="4211960" y="2425763"/>
            <a:ext cx="4824536" cy="4437112"/>
          </a:xfrm>
          <a:prstGeom prst="rect">
            <a:avLst/>
          </a:prstGeom>
          <a:noFill/>
        </p:spPr>
      </p:pic>
    </p:spTree>
    <p:extLst>
      <p:ext uri="{BB962C8B-B14F-4D97-AF65-F5344CB8AC3E}">
        <p14:creationId xmlns:p14="http://schemas.microsoft.com/office/powerpoint/2010/main" val="19513785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908720"/>
            <a:ext cx="7315200" cy="1080120"/>
          </a:xfrm>
        </p:spPr>
        <p:txBody>
          <a:bodyPr>
            <a:normAutofit fontScale="90000"/>
          </a:bodyPr>
          <a:lstStyle/>
          <a:p>
            <a:pPr algn="l"/>
            <a:r>
              <a:rPr lang="el-GR" dirty="0" smtClean="0"/>
              <a:t>                  Εισαγωγή</a:t>
            </a:r>
            <a:br>
              <a:rPr lang="el-GR" dirty="0" smtClean="0"/>
            </a:br>
            <a:r>
              <a:rPr lang="el-GR" dirty="0" smtClean="0"/>
              <a:t/>
            </a:r>
            <a:br>
              <a:rPr lang="el-GR" dirty="0" smtClean="0"/>
            </a:br>
            <a:r>
              <a:rPr lang="el-GR" dirty="0"/>
              <a:t/>
            </a:r>
            <a:br>
              <a:rPr lang="el-GR" dirty="0"/>
            </a:br>
            <a:endParaRPr lang="el-GR" dirty="0"/>
          </a:p>
        </p:txBody>
      </p:sp>
      <p:sp>
        <p:nvSpPr>
          <p:cNvPr id="3" name="Θέση περιεχομένου 2"/>
          <p:cNvSpPr>
            <a:spLocks noGrp="1"/>
          </p:cNvSpPr>
          <p:nvPr>
            <p:ph idx="1"/>
          </p:nvPr>
        </p:nvSpPr>
        <p:spPr>
          <a:xfrm>
            <a:off x="899592" y="1052736"/>
            <a:ext cx="7315200" cy="5400600"/>
          </a:xfrm>
        </p:spPr>
        <p:txBody>
          <a:bodyPr>
            <a:normAutofit fontScale="85000" lnSpcReduction="20000"/>
          </a:bodyPr>
          <a:lstStyle/>
          <a:p>
            <a:pPr>
              <a:buFont typeface="Wingdings" pitchFamily="2" charset="2"/>
              <a:buChar char="Ø"/>
            </a:pPr>
            <a:r>
              <a:rPr lang="el-GR" sz="2800" dirty="0"/>
              <a:t> </a:t>
            </a:r>
            <a:r>
              <a:rPr lang="el-GR" sz="2800" dirty="0" smtClean="0"/>
              <a:t> </a:t>
            </a:r>
            <a:r>
              <a:rPr lang="el-GR" sz="2800" dirty="0" smtClean="0">
                <a:solidFill>
                  <a:schemeClr val="tx2"/>
                </a:solidFill>
              </a:rPr>
              <a:t>Εισαγωγικά στοιχεία για το Μετρό Αθηνών</a:t>
            </a:r>
          </a:p>
          <a:p>
            <a:pPr>
              <a:buFont typeface="Wingdings" pitchFamily="2" charset="2"/>
              <a:buChar char="Ø"/>
            </a:pPr>
            <a:r>
              <a:rPr lang="el-GR" sz="2800" dirty="0">
                <a:solidFill>
                  <a:schemeClr val="tx2"/>
                </a:solidFill>
              </a:rPr>
              <a:t>  Μέθοδοι διάνοιξης σηράγγων που </a:t>
            </a:r>
            <a:r>
              <a:rPr lang="el-GR" sz="2800" dirty="0" smtClean="0">
                <a:solidFill>
                  <a:schemeClr val="tx2"/>
                </a:solidFill>
              </a:rPr>
              <a:t>χρησιμοποιήθηκαν</a:t>
            </a:r>
          </a:p>
          <a:p>
            <a:pPr marL="228600" lvl="1">
              <a:buFont typeface="Wingdings" pitchFamily="2" charset="2"/>
              <a:buChar char="Ø"/>
            </a:pPr>
            <a:r>
              <a:rPr lang="el-GR" sz="2800" dirty="0">
                <a:solidFill>
                  <a:schemeClr val="tx2"/>
                </a:solidFill>
              </a:rPr>
              <a:t> </a:t>
            </a:r>
            <a:r>
              <a:rPr lang="el-GR" sz="2800" dirty="0" smtClean="0">
                <a:solidFill>
                  <a:schemeClr val="tx2"/>
                </a:solidFill>
              </a:rPr>
              <a:t> </a:t>
            </a:r>
            <a:r>
              <a:rPr lang="el-GR" sz="2800" dirty="0">
                <a:solidFill>
                  <a:schemeClr val="tx2"/>
                </a:solidFill>
              </a:rPr>
              <a:t>Κατηγορίες μηχανών διάνοιξης </a:t>
            </a:r>
            <a:r>
              <a:rPr lang="el-GR" sz="2800" dirty="0" smtClean="0">
                <a:solidFill>
                  <a:schemeClr val="tx2"/>
                </a:solidFill>
              </a:rPr>
              <a:t>σηράγγων</a:t>
            </a:r>
          </a:p>
          <a:p>
            <a:pPr marL="228600" lvl="1">
              <a:buFont typeface="Wingdings" pitchFamily="2" charset="2"/>
              <a:buChar char="Ø"/>
            </a:pPr>
            <a:r>
              <a:rPr lang="el-GR" sz="2800" dirty="0">
                <a:solidFill>
                  <a:schemeClr val="tx2"/>
                </a:solidFill>
              </a:rPr>
              <a:t> </a:t>
            </a:r>
            <a:r>
              <a:rPr lang="el-GR" sz="2800" dirty="0" smtClean="0">
                <a:solidFill>
                  <a:schemeClr val="tx2"/>
                </a:solidFill>
              </a:rPr>
              <a:t> </a:t>
            </a:r>
            <a:r>
              <a:rPr lang="el-GR" sz="2800" dirty="0">
                <a:solidFill>
                  <a:schemeClr val="tx2"/>
                </a:solidFill>
              </a:rPr>
              <a:t>Κριτήρια επιλογής μηχανής </a:t>
            </a:r>
            <a:r>
              <a:rPr lang="el-GR" sz="2800" dirty="0" smtClean="0">
                <a:solidFill>
                  <a:schemeClr val="tx2"/>
                </a:solidFill>
              </a:rPr>
              <a:t>όρυξης</a:t>
            </a:r>
          </a:p>
          <a:p>
            <a:pPr marL="228600" lvl="1">
              <a:buFont typeface="Wingdings" pitchFamily="2" charset="2"/>
              <a:buChar char="Ø"/>
            </a:pPr>
            <a:r>
              <a:rPr lang="el-GR" sz="2800" dirty="0">
                <a:solidFill>
                  <a:schemeClr val="tx2"/>
                </a:solidFill>
              </a:rPr>
              <a:t> </a:t>
            </a:r>
            <a:r>
              <a:rPr lang="el-GR" sz="2800" dirty="0" smtClean="0">
                <a:solidFill>
                  <a:schemeClr val="tx2"/>
                </a:solidFill>
              </a:rPr>
              <a:t> Επέκταση προς Ελληνικό</a:t>
            </a:r>
          </a:p>
          <a:p>
            <a:pPr marL="228600" lvl="1">
              <a:buFont typeface="Wingdings" pitchFamily="2" charset="2"/>
              <a:buChar char="Ø"/>
            </a:pPr>
            <a:r>
              <a:rPr lang="el-GR" sz="2800" dirty="0">
                <a:solidFill>
                  <a:schemeClr val="tx2"/>
                </a:solidFill>
              </a:rPr>
              <a:t> </a:t>
            </a:r>
            <a:r>
              <a:rPr lang="el-GR" sz="2800" dirty="0" smtClean="0">
                <a:solidFill>
                  <a:schemeClr val="tx2"/>
                </a:solidFill>
              </a:rPr>
              <a:t> Γεωλογία – γεωτεχνικά χαρακτηριστικά – μηκοτομές περιοχής μελέτης</a:t>
            </a:r>
          </a:p>
          <a:p>
            <a:pPr marL="228600" lvl="1">
              <a:buFont typeface="Wingdings" pitchFamily="2" charset="2"/>
              <a:buChar char="Ø"/>
            </a:pPr>
            <a:r>
              <a:rPr lang="el-GR" sz="2800" dirty="0">
                <a:solidFill>
                  <a:schemeClr val="tx2"/>
                </a:solidFill>
              </a:rPr>
              <a:t> </a:t>
            </a:r>
            <a:r>
              <a:rPr lang="el-GR" sz="2800" dirty="0" smtClean="0">
                <a:solidFill>
                  <a:schemeClr val="tx2"/>
                </a:solidFill>
              </a:rPr>
              <a:t> </a:t>
            </a:r>
            <a:r>
              <a:rPr lang="el-GR" sz="2800" dirty="0">
                <a:solidFill>
                  <a:schemeClr val="tx2"/>
                </a:solidFill>
              </a:rPr>
              <a:t>Αρχή λειτουργίας μηχανής </a:t>
            </a:r>
            <a:r>
              <a:rPr lang="el-GR" sz="2800" dirty="0" smtClean="0">
                <a:solidFill>
                  <a:schemeClr val="tx2"/>
                </a:solidFill>
              </a:rPr>
              <a:t>Εδαφικής  Εξισορρόπησης </a:t>
            </a:r>
            <a:r>
              <a:rPr lang="el-GR" sz="2800" dirty="0">
                <a:solidFill>
                  <a:schemeClr val="tx2"/>
                </a:solidFill>
              </a:rPr>
              <a:t>Πίεσης (ΕΡΒ</a:t>
            </a:r>
            <a:r>
              <a:rPr lang="el-GR" sz="2800" dirty="0" smtClean="0">
                <a:solidFill>
                  <a:schemeClr val="tx2"/>
                </a:solidFill>
              </a:rPr>
              <a:t>)</a:t>
            </a:r>
          </a:p>
          <a:p>
            <a:pPr marL="228600" lvl="1">
              <a:buFont typeface="Wingdings" pitchFamily="2" charset="2"/>
              <a:buChar char="Ø"/>
            </a:pPr>
            <a:r>
              <a:rPr lang="el-GR" sz="2800" b="1" dirty="0">
                <a:solidFill>
                  <a:schemeClr val="tx2"/>
                </a:solidFill>
              </a:rPr>
              <a:t> </a:t>
            </a:r>
            <a:r>
              <a:rPr lang="el-GR" sz="2800" dirty="0">
                <a:solidFill>
                  <a:schemeClr val="tx2"/>
                </a:solidFill>
              </a:rPr>
              <a:t>Τεχνικά χαρακτηριστικά της Μηχανής </a:t>
            </a:r>
            <a:r>
              <a:rPr lang="el-GR" sz="2800" dirty="0" smtClean="0">
                <a:solidFill>
                  <a:schemeClr val="tx2"/>
                </a:solidFill>
              </a:rPr>
              <a:t>ΕΡΒ</a:t>
            </a:r>
          </a:p>
          <a:p>
            <a:pPr marL="228600" lvl="1">
              <a:buFont typeface="Wingdings" pitchFamily="2" charset="2"/>
              <a:buChar char="Ø"/>
            </a:pPr>
            <a:r>
              <a:rPr lang="el-GR" sz="2800" dirty="0" smtClean="0">
                <a:solidFill>
                  <a:schemeClr val="tx2"/>
                </a:solidFill>
              </a:rPr>
              <a:t> Βαθμός χρησιμοποίησης μηχανής ΕΡΒ</a:t>
            </a:r>
          </a:p>
          <a:p>
            <a:pPr marL="228600" lvl="1">
              <a:buFont typeface="Wingdings" pitchFamily="2" charset="2"/>
              <a:buChar char="Ø"/>
            </a:pPr>
            <a:r>
              <a:rPr lang="el-GR" sz="2800" dirty="0">
                <a:solidFill>
                  <a:schemeClr val="tx2"/>
                </a:solidFill>
              </a:rPr>
              <a:t> </a:t>
            </a:r>
            <a:r>
              <a:rPr lang="el-GR" sz="2800" dirty="0" smtClean="0">
                <a:solidFill>
                  <a:schemeClr val="tx2"/>
                </a:solidFill>
              </a:rPr>
              <a:t> Ανάλυση λειτουργικών παραμέτρων το ΕΡΒ ανά σχηματισμό</a:t>
            </a:r>
          </a:p>
          <a:p>
            <a:pPr marL="228600" lvl="1">
              <a:buFont typeface="Wingdings" pitchFamily="2" charset="2"/>
              <a:buChar char="Ø"/>
            </a:pPr>
            <a:r>
              <a:rPr lang="el-GR" sz="2800" dirty="0">
                <a:solidFill>
                  <a:schemeClr val="tx2"/>
                </a:solidFill>
              </a:rPr>
              <a:t> </a:t>
            </a:r>
            <a:r>
              <a:rPr lang="el-GR" sz="2800" dirty="0" smtClean="0">
                <a:solidFill>
                  <a:schemeClr val="tx2"/>
                </a:solidFill>
              </a:rPr>
              <a:t>Συμπεράσματα </a:t>
            </a:r>
          </a:p>
          <a:p>
            <a:pPr marL="228600" lvl="1">
              <a:buFont typeface="Wingdings" pitchFamily="2" charset="2"/>
              <a:buChar char="Ø"/>
            </a:pPr>
            <a:endParaRPr lang="el-GR" sz="2800" b="1" dirty="0">
              <a:solidFill>
                <a:schemeClr val="tx2"/>
              </a:solidFill>
            </a:endParaRPr>
          </a:p>
          <a:p>
            <a:pPr marL="228600" lvl="1">
              <a:buFont typeface="Wingdings" pitchFamily="2" charset="2"/>
              <a:buChar char="Ø"/>
            </a:pPr>
            <a:endParaRPr lang="el-GR" sz="2800" dirty="0">
              <a:solidFill>
                <a:schemeClr val="tx2"/>
              </a:solidFill>
            </a:endParaRPr>
          </a:p>
          <a:p>
            <a:pPr marL="228600" lvl="1">
              <a:buFont typeface="Wingdings" pitchFamily="2" charset="2"/>
              <a:buChar char="Ø"/>
            </a:pPr>
            <a:endParaRPr lang="el-GR" sz="2800" dirty="0">
              <a:solidFill>
                <a:schemeClr val="tx2"/>
              </a:solidFill>
            </a:endParaRPr>
          </a:p>
          <a:p>
            <a:pPr>
              <a:buFont typeface="Wingdings" pitchFamily="2" charset="2"/>
              <a:buChar char="Ø"/>
            </a:pPr>
            <a:endParaRPr lang="el-GR" sz="2800" dirty="0" smtClean="0">
              <a:solidFill>
                <a:schemeClr val="tx2"/>
              </a:solidFill>
            </a:endParaRPr>
          </a:p>
        </p:txBody>
      </p:sp>
    </p:spTree>
    <p:extLst>
      <p:ext uri="{BB962C8B-B14F-4D97-AF65-F5344CB8AC3E}">
        <p14:creationId xmlns:p14="http://schemas.microsoft.com/office/powerpoint/2010/main" val="15116832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836711"/>
          </a:xfrm>
        </p:spPr>
        <p:txBody>
          <a:bodyPr/>
          <a:lstStyle/>
          <a:p>
            <a:pPr algn="ctr"/>
            <a:r>
              <a:rPr lang="el-GR" dirty="0" smtClean="0"/>
              <a:t>Ροπή στρέψης</a:t>
            </a:r>
            <a:endParaRPr lang="el-GR" dirty="0"/>
          </a:p>
        </p:txBody>
      </p:sp>
      <p:sp>
        <p:nvSpPr>
          <p:cNvPr id="3" name="Θέση περιεχομένου 2"/>
          <p:cNvSpPr>
            <a:spLocks noGrp="1"/>
          </p:cNvSpPr>
          <p:nvPr>
            <p:ph idx="1"/>
          </p:nvPr>
        </p:nvSpPr>
        <p:spPr>
          <a:xfrm>
            <a:off x="323528" y="1052736"/>
            <a:ext cx="8820472" cy="5688632"/>
          </a:xfrm>
        </p:spPr>
        <p:txBody>
          <a:bodyPr>
            <a:normAutofit fontScale="70000" lnSpcReduction="20000"/>
          </a:bodyPr>
          <a:lstStyle/>
          <a:p>
            <a:pPr marL="45720" indent="0">
              <a:buNone/>
            </a:pPr>
            <a:r>
              <a:rPr lang="el-GR" dirty="0">
                <a:solidFill>
                  <a:schemeClr val="tx2"/>
                </a:solidFill>
              </a:rPr>
              <a:t>Η κινητήρια ροπή που είναι αναγκαία για να προκαλέσει μια περιστροφή της κοπτικής κεφαλής πρέπει να είναι τουλάχιστον ίση με το άθροισμα των ροπών αντίστασης που προκύπτουν από τα εργαλεία εκσκαφής και την εδαφική </a:t>
            </a:r>
            <a:r>
              <a:rPr lang="el-GR" dirty="0" smtClean="0">
                <a:solidFill>
                  <a:schemeClr val="tx2"/>
                </a:solidFill>
              </a:rPr>
              <a:t>λάσπη.</a:t>
            </a:r>
          </a:p>
          <a:p>
            <a:r>
              <a:rPr lang="en-GB" dirty="0">
                <a:solidFill>
                  <a:schemeClr val="tx2"/>
                </a:solidFill>
              </a:rPr>
              <a:t>MD</a:t>
            </a:r>
            <a:r>
              <a:rPr lang="el-GR" dirty="0">
                <a:solidFill>
                  <a:schemeClr val="tx2"/>
                </a:solidFill>
              </a:rPr>
              <a:t> : Απαιτούμενη ροπή </a:t>
            </a:r>
            <a:endParaRPr lang="el-GR" dirty="0" smtClean="0">
              <a:solidFill>
                <a:schemeClr val="tx2"/>
              </a:solidFill>
            </a:endParaRPr>
          </a:p>
          <a:p>
            <a:pPr marL="0" indent="0">
              <a:buNone/>
            </a:pPr>
            <a:r>
              <a:rPr lang="el-GR" dirty="0">
                <a:solidFill>
                  <a:schemeClr val="tx2"/>
                </a:solidFill>
              </a:rPr>
              <a:t> </a:t>
            </a:r>
            <a:r>
              <a:rPr lang="el-GR" dirty="0" smtClean="0">
                <a:solidFill>
                  <a:schemeClr val="tx2"/>
                </a:solidFill>
              </a:rPr>
              <a:t>   στρέψης</a:t>
            </a:r>
            <a:endParaRPr lang="el-GR" dirty="0">
              <a:solidFill>
                <a:schemeClr val="tx2"/>
              </a:solidFill>
            </a:endParaRPr>
          </a:p>
          <a:p>
            <a:r>
              <a:rPr lang="en-GB" dirty="0">
                <a:solidFill>
                  <a:schemeClr val="tx2"/>
                </a:solidFill>
              </a:rPr>
              <a:t>Mc</a:t>
            </a:r>
            <a:r>
              <a:rPr lang="el-GR" dirty="0">
                <a:solidFill>
                  <a:schemeClr val="tx2"/>
                </a:solidFill>
              </a:rPr>
              <a:t> : Ροπή αντίστασης </a:t>
            </a:r>
            <a:endParaRPr lang="el-GR" dirty="0" smtClean="0">
              <a:solidFill>
                <a:schemeClr val="tx2"/>
              </a:solidFill>
            </a:endParaRPr>
          </a:p>
          <a:p>
            <a:pPr marL="0" indent="0">
              <a:buNone/>
            </a:pPr>
            <a:r>
              <a:rPr lang="el-GR" dirty="0">
                <a:solidFill>
                  <a:schemeClr val="tx2"/>
                </a:solidFill>
              </a:rPr>
              <a:t> </a:t>
            </a:r>
            <a:r>
              <a:rPr lang="el-GR" dirty="0" smtClean="0">
                <a:solidFill>
                  <a:schemeClr val="tx2"/>
                </a:solidFill>
              </a:rPr>
              <a:t>     οφειλόμενη </a:t>
            </a:r>
            <a:r>
              <a:rPr lang="el-GR" dirty="0">
                <a:solidFill>
                  <a:schemeClr val="tx2"/>
                </a:solidFill>
              </a:rPr>
              <a:t>της </a:t>
            </a:r>
            <a:r>
              <a:rPr lang="el-GR" dirty="0" smtClean="0">
                <a:solidFill>
                  <a:schemeClr val="tx2"/>
                </a:solidFill>
              </a:rPr>
              <a:t>περιστροφής </a:t>
            </a:r>
          </a:p>
          <a:p>
            <a:pPr marL="0" indent="0">
              <a:buNone/>
            </a:pPr>
            <a:r>
              <a:rPr lang="el-GR" dirty="0">
                <a:solidFill>
                  <a:schemeClr val="tx2"/>
                </a:solidFill>
              </a:rPr>
              <a:t> </a:t>
            </a:r>
            <a:r>
              <a:rPr lang="el-GR" dirty="0" smtClean="0">
                <a:solidFill>
                  <a:schemeClr val="tx2"/>
                </a:solidFill>
              </a:rPr>
              <a:t>     των </a:t>
            </a:r>
            <a:r>
              <a:rPr lang="el-GR" dirty="0">
                <a:solidFill>
                  <a:schemeClr val="tx2"/>
                </a:solidFill>
              </a:rPr>
              <a:t>κοπτικών εργαλείων</a:t>
            </a:r>
          </a:p>
          <a:p>
            <a:r>
              <a:rPr lang="el-GR" dirty="0">
                <a:solidFill>
                  <a:schemeClr val="tx2"/>
                </a:solidFill>
              </a:rPr>
              <a:t>Μ</a:t>
            </a:r>
            <a:r>
              <a:rPr lang="en-GB" dirty="0" smtClean="0">
                <a:solidFill>
                  <a:schemeClr val="tx2"/>
                </a:solidFill>
              </a:rPr>
              <a:t>s</a:t>
            </a:r>
            <a:r>
              <a:rPr lang="el-GR" dirty="0" smtClean="0">
                <a:solidFill>
                  <a:schemeClr val="tx2"/>
                </a:solidFill>
              </a:rPr>
              <a:t>: </a:t>
            </a:r>
            <a:r>
              <a:rPr lang="el-GR" dirty="0">
                <a:solidFill>
                  <a:schemeClr val="tx2"/>
                </a:solidFill>
              </a:rPr>
              <a:t>Ροπή αντίστασης </a:t>
            </a:r>
          </a:p>
          <a:p>
            <a:pPr marL="0" indent="0">
              <a:buNone/>
            </a:pPr>
            <a:r>
              <a:rPr lang="el-GR" dirty="0" smtClean="0">
                <a:solidFill>
                  <a:schemeClr val="tx2"/>
                </a:solidFill>
              </a:rPr>
              <a:t>      οφειλόμενη στην </a:t>
            </a:r>
          </a:p>
          <a:p>
            <a:pPr marL="45720" indent="0">
              <a:buNone/>
            </a:pPr>
            <a:r>
              <a:rPr lang="el-GR" dirty="0">
                <a:solidFill>
                  <a:schemeClr val="tx2"/>
                </a:solidFill>
              </a:rPr>
              <a:t> </a:t>
            </a:r>
            <a:r>
              <a:rPr lang="el-GR" dirty="0" smtClean="0">
                <a:solidFill>
                  <a:schemeClr val="tx2"/>
                </a:solidFill>
              </a:rPr>
              <a:t>    περιστροφή </a:t>
            </a:r>
            <a:r>
              <a:rPr lang="el-GR" dirty="0">
                <a:solidFill>
                  <a:schemeClr val="tx2"/>
                </a:solidFill>
              </a:rPr>
              <a:t>της </a:t>
            </a:r>
            <a:r>
              <a:rPr lang="el-GR" dirty="0" smtClean="0">
                <a:solidFill>
                  <a:schemeClr val="tx2"/>
                </a:solidFill>
              </a:rPr>
              <a:t>κοπτικής</a:t>
            </a:r>
          </a:p>
          <a:p>
            <a:pPr marL="45720" indent="0">
              <a:buNone/>
            </a:pPr>
            <a:r>
              <a:rPr lang="el-GR" dirty="0">
                <a:solidFill>
                  <a:schemeClr val="tx2"/>
                </a:solidFill>
              </a:rPr>
              <a:t> </a:t>
            </a:r>
            <a:r>
              <a:rPr lang="el-GR" dirty="0" smtClean="0">
                <a:solidFill>
                  <a:schemeClr val="tx2"/>
                </a:solidFill>
              </a:rPr>
              <a:t>    κεφαλής </a:t>
            </a:r>
            <a:r>
              <a:rPr lang="el-GR" dirty="0">
                <a:solidFill>
                  <a:schemeClr val="tx2"/>
                </a:solidFill>
              </a:rPr>
              <a:t>τον εδαφικό πολφό</a:t>
            </a:r>
          </a:p>
          <a:p>
            <a:r>
              <a:rPr lang="el-GR" dirty="0">
                <a:solidFill>
                  <a:schemeClr val="tx2"/>
                </a:solidFill>
              </a:rPr>
              <a:t>ΔΜ : Περιθώριο ασφαλείας</a:t>
            </a:r>
          </a:p>
          <a:p>
            <a:pPr marL="45720" indent="0" algn="ctr">
              <a:buNone/>
            </a:pPr>
            <a:endParaRPr lang="el-GR" i="1" dirty="0" smtClean="0">
              <a:solidFill>
                <a:schemeClr val="tx2"/>
              </a:solidFill>
            </a:endParaRPr>
          </a:p>
          <a:p>
            <a:pPr marL="45720" indent="0">
              <a:buNone/>
            </a:pPr>
            <a:r>
              <a:rPr lang="el-GR" i="1" dirty="0" smtClean="0">
                <a:solidFill>
                  <a:schemeClr val="tx2"/>
                </a:solidFill>
              </a:rPr>
              <a:t>         </a:t>
            </a:r>
            <a:r>
              <a:rPr lang="en-GB" sz="2400" i="1" dirty="0" smtClean="0">
                <a:solidFill>
                  <a:schemeClr val="tx2"/>
                </a:solidFill>
              </a:rPr>
              <a:t>MD</a:t>
            </a:r>
            <a:r>
              <a:rPr lang="el-GR" sz="2400" i="1" dirty="0" smtClean="0">
                <a:solidFill>
                  <a:schemeClr val="tx2"/>
                </a:solidFill>
              </a:rPr>
              <a:t> </a:t>
            </a:r>
            <a:r>
              <a:rPr lang="el-GR" sz="2400" i="1" dirty="0">
                <a:solidFill>
                  <a:schemeClr val="tx2"/>
                </a:solidFill>
              </a:rPr>
              <a:t>≥ </a:t>
            </a:r>
            <a:r>
              <a:rPr lang="en-GB" sz="2400" i="1" dirty="0">
                <a:solidFill>
                  <a:schemeClr val="tx2"/>
                </a:solidFill>
              </a:rPr>
              <a:t>Mc</a:t>
            </a:r>
            <a:r>
              <a:rPr lang="el-GR" sz="2400" i="1" dirty="0">
                <a:solidFill>
                  <a:schemeClr val="tx2"/>
                </a:solidFill>
              </a:rPr>
              <a:t> + Μ</a:t>
            </a:r>
            <a:r>
              <a:rPr lang="en-GB" sz="2400" i="1" dirty="0">
                <a:solidFill>
                  <a:schemeClr val="tx2"/>
                </a:solidFill>
              </a:rPr>
              <a:t>s</a:t>
            </a:r>
            <a:endParaRPr lang="el-GR" sz="2400" i="1" dirty="0">
              <a:solidFill>
                <a:schemeClr val="tx2"/>
              </a:solidFill>
            </a:endParaRPr>
          </a:p>
          <a:p>
            <a:pPr marL="45720" indent="0">
              <a:buNone/>
            </a:pPr>
            <a:endParaRPr lang="el-GR" dirty="0" smtClean="0"/>
          </a:p>
          <a:p>
            <a:pPr marL="45720" indent="0">
              <a:buNone/>
            </a:pPr>
            <a:endParaRPr lang="el-GR" dirty="0"/>
          </a:p>
        </p:txBody>
      </p:sp>
      <p:pic>
        <p:nvPicPr>
          <p:cNvPr id="4" name="Εικόνα 3"/>
          <p:cNvPicPr/>
          <p:nvPr/>
        </p:nvPicPr>
        <p:blipFill>
          <a:blip r:embed="rId2" cstate="print"/>
          <a:srcRect/>
          <a:stretch>
            <a:fillRect/>
          </a:stretch>
        </p:blipFill>
        <p:spPr bwMode="auto">
          <a:xfrm>
            <a:off x="4355976" y="2048930"/>
            <a:ext cx="4788024" cy="4116374"/>
          </a:xfrm>
          <a:prstGeom prst="rect">
            <a:avLst/>
          </a:prstGeom>
          <a:noFill/>
          <a:ln w="9525">
            <a:noFill/>
            <a:miter lim="800000"/>
            <a:headEnd/>
            <a:tailEnd/>
          </a:ln>
        </p:spPr>
      </p:pic>
    </p:spTree>
    <p:extLst>
      <p:ext uri="{BB962C8B-B14F-4D97-AF65-F5344CB8AC3E}">
        <p14:creationId xmlns:p14="http://schemas.microsoft.com/office/powerpoint/2010/main" val="41845150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692695"/>
          </a:xfrm>
        </p:spPr>
        <p:txBody>
          <a:bodyPr>
            <a:normAutofit fontScale="90000"/>
          </a:bodyPr>
          <a:lstStyle/>
          <a:p>
            <a:pPr algn="ctr"/>
            <a:r>
              <a:rPr lang="el-GR" sz="4000" dirty="0"/>
              <a:t>Σχεδιασμός κεφαλής</a:t>
            </a:r>
          </a:p>
        </p:txBody>
      </p:sp>
      <p:sp>
        <p:nvSpPr>
          <p:cNvPr id="3" name="Θέση περιεχομένου 2"/>
          <p:cNvSpPr>
            <a:spLocks noGrp="1"/>
          </p:cNvSpPr>
          <p:nvPr>
            <p:ph idx="1"/>
          </p:nvPr>
        </p:nvSpPr>
        <p:spPr>
          <a:xfrm>
            <a:off x="914400" y="1412777"/>
            <a:ext cx="7315200" cy="4896584"/>
          </a:xfrm>
        </p:spPr>
        <p:txBody>
          <a:bodyPr/>
          <a:lstStyle/>
          <a:p>
            <a:pPr marL="45720" indent="0">
              <a:buNone/>
            </a:pPr>
            <a:r>
              <a:rPr lang="el-GR" dirty="0" smtClean="0"/>
              <a:t> </a:t>
            </a:r>
            <a:endParaRPr lang="el-GR" sz="2400" dirty="0">
              <a:solidFill>
                <a:schemeClr val="tx2"/>
              </a:solidFill>
            </a:endParaRPr>
          </a:p>
        </p:txBody>
      </p:sp>
      <p:graphicFrame>
        <p:nvGraphicFramePr>
          <p:cNvPr id="5" name="Πίνακας 4"/>
          <p:cNvGraphicFramePr>
            <a:graphicFrameLocks noGrp="1"/>
          </p:cNvGraphicFramePr>
          <p:nvPr>
            <p:extLst>
              <p:ext uri="{D42A27DB-BD31-4B8C-83A1-F6EECF244321}">
                <p14:modId xmlns:p14="http://schemas.microsoft.com/office/powerpoint/2010/main" val="1350658523"/>
              </p:ext>
            </p:extLst>
          </p:nvPr>
        </p:nvGraphicFramePr>
        <p:xfrm>
          <a:off x="1763688" y="692696"/>
          <a:ext cx="5884156" cy="6100731"/>
        </p:xfrm>
        <a:graphic>
          <a:graphicData uri="http://schemas.openxmlformats.org/drawingml/2006/table">
            <a:tbl>
              <a:tblPr firstRow="1" firstCol="1" bandRow="1">
                <a:tableStyleId>{85BE263C-DBD7-4A20-BB59-AAB30ACAA65A}</a:tableStyleId>
              </a:tblPr>
              <a:tblGrid>
                <a:gridCol w="3390122"/>
                <a:gridCol w="2494034"/>
              </a:tblGrid>
              <a:tr h="304957">
                <a:tc>
                  <a:txBody>
                    <a:bodyPr/>
                    <a:lstStyle/>
                    <a:p>
                      <a:pPr algn="ctr">
                        <a:lnSpc>
                          <a:spcPct val="150000"/>
                        </a:lnSpc>
                        <a:spcAft>
                          <a:spcPts val="0"/>
                        </a:spcAft>
                      </a:pPr>
                      <a:r>
                        <a:rPr lang="el-GR" sz="1400" dirty="0">
                          <a:solidFill>
                            <a:schemeClr val="tx1"/>
                          </a:solidFill>
                          <a:effectLst/>
                        </a:rPr>
                        <a:t>Τεχνική περιγραφή</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l-GR" sz="1400" dirty="0">
                          <a:solidFill>
                            <a:schemeClr val="tx1"/>
                          </a:solidFill>
                          <a:effectLst/>
                        </a:rPr>
                        <a:t>Ποσότητα</a:t>
                      </a:r>
                      <a:endParaRPr lang="el-GR" sz="1400" dirty="0">
                        <a:solidFill>
                          <a:schemeClr val="tx1"/>
                        </a:solidFill>
                        <a:effectLst/>
                        <a:latin typeface="Calibri"/>
                      </a:endParaRPr>
                    </a:p>
                  </a:txBody>
                  <a:tcPr marL="55872" marR="55872" marT="0" marB="0" anchor="ctr"/>
                </a:tc>
              </a:tr>
              <a:tr h="304957">
                <a:tc>
                  <a:txBody>
                    <a:bodyPr/>
                    <a:lstStyle/>
                    <a:p>
                      <a:pPr algn="ctr">
                        <a:spcAft>
                          <a:spcPts val="0"/>
                        </a:spcAft>
                      </a:pPr>
                      <a:r>
                        <a:rPr lang="el-GR" sz="1400" dirty="0">
                          <a:solidFill>
                            <a:schemeClr val="tx1"/>
                          </a:solidFill>
                          <a:effectLst/>
                        </a:rPr>
                        <a:t>Μέγιστη εδαφική πίεση</a:t>
                      </a:r>
                      <a:endParaRPr lang="el-GR" sz="1400" dirty="0">
                        <a:solidFill>
                          <a:schemeClr val="tx1"/>
                        </a:solidFill>
                        <a:effectLst/>
                        <a:latin typeface="Arial"/>
                        <a:ea typeface="Calibri"/>
                      </a:endParaRPr>
                    </a:p>
                  </a:txBody>
                  <a:tcPr marL="55872" marR="55872" marT="0" marB="0" anchor="ctr"/>
                </a:tc>
                <a:tc>
                  <a:txBody>
                    <a:bodyPr/>
                    <a:lstStyle/>
                    <a:p>
                      <a:pPr algn="ctr">
                        <a:lnSpc>
                          <a:spcPct val="150000"/>
                        </a:lnSpc>
                        <a:spcAft>
                          <a:spcPts val="0"/>
                        </a:spcAft>
                      </a:pPr>
                      <a:r>
                        <a:rPr lang="el-GR" sz="1400" b="1" dirty="0">
                          <a:effectLst/>
                        </a:rPr>
                        <a:t>4 </a:t>
                      </a:r>
                      <a:r>
                        <a:rPr lang="en-US" sz="1400" b="1" dirty="0">
                          <a:effectLst/>
                        </a:rPr>
                        <a:t>bar</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Εξωτερική διάμετρος εκσκαφής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9460 mm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Εσωτερική διάμετρος εκσκαφής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8480 mm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Συνολικό μήκος ΕΡΒ με υποστήριξη</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90 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Δύναμη ώθησης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23000 </a:t>
                      </a:r>
                      <a:r>
                        <a:rPr lang="en-US" sz="1400" b="1" dirty="0" err="1">
                          <a:effectLst/>
                        </a:rPr>
                        <a:t>kN</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Εγκατεστημένη ισχύς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3580 kW</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Διάμετρος κοπτικής 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9470 mm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Μήκος κοπτικής 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460 mm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Βάρος κοπτικής </a:t>
                      </a:r>
                      <a:r>
                        <a:rPr lang="el-GR" sz="1400" dirty="0" smtClean="0">
                          <a:solidFill>
                            <a:schemeClr val="tx1"/>
                          </a:solidFill>
                          <a:effectLst/>
                        </a:rPr>
                        <a:t>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120 tons</a:t>
                      </a:r>
                      <a:endParaRPr lang="el-GR" sz="1400" b="1" dirty="0">
                        <a:solidFill>
                          <a:srgbClr val="000000"/>
                        </a:solidFill>
                        <a:effectLst/>
                        <a:latin typeface="Calibri"/>
                      </a:endParaRPr>
                    </a:p>
                  </a:txBody>
                  <a:tcPr marL="55872" marR="55872" marT="0" marB="0" anchor="ctr"/>
                </a:tc>
              </a:tr>
              <a:tr h="646737">
                <a:tc>
                  <a:txBody>
                    <a:bodyPr/>
                    <a:lstStyle/>
                    <a:p>
                      <a:pPr algn="ctr">
                        <a:lnSpc>
                          <a:spcPct val="150000"/>
                        </a:lnSpc>
                        <a:spcAft>
                          <a:spcPts val="0"/>
                        </a:spcAft>
                      </a:pPr>
                      <a:r>
                        <a:rPr lang="el-GR" sz="1400" dirty="0">
                          <a:solidFill>
                            <a:schemeClr val="tx1"/>
                          </a:solidFill>
                          <a:effectLst/>
                        </a:rPr>
                        <a:t>Εγκατεστημένη ισχύς κοπτικής 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2400 kW</a:t>
                      </a:r>
                      <a:endParaRPr lang="el-GR" sz="1400" b="1" dirty="0">
                        <a:solidFill>
                          <a:srgbClr val="000000"/>
                        </a:solidFill>
                        <a:effectLst/>
                        <a:latin typeface="Calibri"/>
                      </a:endParaRPr>
                    </a:p>
                  </a:txBody>
                  <a:tcPr marL="55872" marR="55872" marT="0" marB="0" anchor="ctr"/>
                </a:tc>
              </a:tr>
              <a:tr h="646737">
                <a:tc>
                  <a:txBody>
                    <a:bodyPr/>
                    <a:lstStyle/>
                    <a:p>
                      <a:pPr algn="ctr">
                        <a:lnSpc>
                          <a:spcPct val="150000"/>
                        </a:lnSpc>
                        <a:spcAft>
                          <a:spcPts val="0"/>
                        </a:spcAft>
                      </a:pPr>
                      <a:r>
                        <a:rPr lang="el-GR" sz="1400" dirty="0">
                          <a:solidFill>
                            <a:schemeClr val="tx1"/>
                          </a:solidFill>
                          <a:effectLst/>
                        </a:rPr>
                        <a:t>Ταχύτητα περιστροφής κοπτικής 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l-GR" sz="1400" b="1" dirty="0">
                          <a:effectLst/>
                        </a:rPr>
                        <a:t>0 - 3.</a:t>
                      </a:r>
                      <a:r>
                        <a:rPr lang="en-US" sz="1400" b="1" dirty="0">
                          <a:effectLst/>
                        </a:rPr>
                        <a:t>0 rpm</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Ροπή κοπτικής κεφαλής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24452 </a:t>
                      </a:r>
                      <a:r>
                        <a:rPr lang="en-US" sz="1400" b="1" dirty="0" err="1">
                          <a:effectLst/>
                        </a:rPr>
                        <a:t>kNm</a:t>
                      </a:r>
                      <a:endParaRPr lang="el-GR" sz="1400" b="1" dirty="0">
                        <a:solidFill>
                          <a:srgbClr val="000000"/>
                        </a:solidFill>
                        <a:effectLst/>
                        <a:latin typeface="Calibri"/>
                      </a:endParaRPr>
                    </a:p>
                  </a:txBody>
                  <a:tcPr marL="55872" marR="55872" marT="0" marB="0" anchor="ctr"/>
                </a:tc>
              </a:tr>
              <a:tr h="646737">
                <a:tc>
                  <a:txBody>
                    <a:bodyPr/>
                    <a:lstStyle/>
                    <a:p>
                      <a:pPr algn="ctr">
                        <a:lnSpc>
                          <a:spcPct val="150000"/>
                        </a:lnSpc>
                        <a:spcAft>
                          <a:spcPts val="0"/>
                        </a:spcAft>
                      </a:pPr>
                      <a:r>
                        <a:rPr lang="el-GR" sz="1400" dirty="0">
                          <a:solidFill>
                            <a:schemeClr val="tx1"/>
                          </a:solidFill>
                          <a:effectLst/>
                        </a:rPr>
                        <a:t>Αριθμός κοπτικών εργαλείων σύνθλιψης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190</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Αριθμός κοπτικών δίσκων</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22</a:t>
                      </a:r>
                      <a:endParaRPr lang="el-GR" sz="1400" b="1" dirty="0">
                        <a:solidFill>
                          <a:srgbClr val="000000"/>
                        </a:solidFill>
                        <a:effectLst/>
                        <a:latin typeface="Calibri"/>
                      </a:endParaRPr>
                    </a:p>
                  </a:txBody>
                  <a:tcPr marL="55872" marR="55872" marT="0" marB="0" anchor="ctr"/>
                </a:tc>
              </a:tr>
              <a:tr h="304957">
                <a:tc>
                  <a:txBody>
                    <a:bodyPr/>
                    <a:lstStyle/>
                    <a:p>
                      <a:pPr algn="ctr">
                        <a:lnSpc>
                          <a:spcPct val="150000"/>
                        </a:lnSpc>
                        <a:spcAft>
                          <a:spcPts val="0"/>
                        </a:spcAft>
                      </a:pPr>
                      <a:r>
                        <a:rPr lang="el-GR" sz="1400" dirty="0">
                          <a:solidFill>
                            <a:schemeClr val="tx1"/>
                          </a:solidFill>
                          <a:effectLst/>
                        </a:rPr>
                        <a:t>Κοπτικοί δίσκοι </a:t>
                      </a:r>
                      <a:r>
                        <a:rPr lang="el-GR" sz="1400" dirty="0" err="1">
                          <a:solidFill>
                            <a:schemeClr val="tx1"/>
                          </a:solidFill>
                          <a:effectLst/>
                        </a:rPr>
                        <a:t>υπερεκσκαφής</a:t>
                      </a:r>
                      <a:endParaRPr lang="el-GR" sz="1400" dirty="0">
                        <a:solidFill>
                          <a:schemeClr val="tx1"/>
                        </a:solidFill>
                        <a:effectLst/>
                        <a:latin typeface="Calibri"/>
                      </a:endParaRPr>
                    </a:p>
                  </a:txBody>
                  <a:tcPr marL="55872" marR="55872" marT="0" marB="0" anchor="ctr"/>
                </a:tc>
                <a:tc>
                  <a:txBody>
                    <a:bodyPr/>
                    <a:lstStyle/>
                    <a:p>
                      <a:pPr algn="ctr">
                        <a:lnSpc>
                          <a:spcPct val="150000"/>
                        </a:lnSpc>
                        <a:spcAft>
                          <a:spcPts val="0"/>
                        </a:spcAft>
                      </a:pPr>
                      <a:r>
                        <a:rPr lang="en-US" sz="1400" b="1" dirty="0">
                          <a:effectLst/>
                        </a:rPr>
                        <a:t>2</a:t>
                      </a:r>
                      <a:endParaRPr lang="el-GR" sz="1400" b="1" dirty="0">
                        <a:solidFill>
                          <a:srgbClr val="000000"/>
                        </a:solidFill>
                        <a:effectLst/>
                        <a:latin typeface="Calibri"/>
                      </a:endParaRPr>
                    </a:p>
                  </a:txBody>
                  <a:tcPr marL="55872" marR="55872" marT="0" marB="0" anchor="ctr"/>
                </a:tc>
              </a:tr>
            </a:tbl>
          </a:graphicData>
        </a:graphic>
      </p:graphicFrame>
    </p:spTree>
    <p:extLst>
      <p:ext uri="{BB962C8B-B14F-4D97-AF65-F5344CB8AC3E}">
        <p14:creationId xmlns:p14="http://schemas.microsoft.com/office/powerpoint/2010/main" val="140767713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
            <a:ext cx="7315200" cy="1340767"/>
          </a:xfrm>
        </p:spPr>
        <p:txBody>
          <a:bodyPr>
            <a:normAutofit fontScale="90000"/>
          </a:bodyPr>
          <a:lstStyle/>
          <a:p>
            <a:pPr algn="ctr"/>
            <a:r>
              <a:rPr lang="el-GR" dirty="0" smtClean="0"/>
              <a:t>Βαθμός χρησιμοποίησης μηχανής</a:t>
            </a:r>
            <a:endParaRPr lang="el-GR" dirty="0"/>
          </a:p>
        </p:txBody>
      </p:sp>
      <mc:AlternateContent xmlns:mc="http://schemas.openxmlformats.org/markup-compatibility/2006" xmlns:a14="http://schemas.microsoft.com/office/drawing/2010/main">
        <mc:Choice Requires="a14">
          <p:sp>
            <p:nvSpPr>
              <p:cNvPr id="3" name="Θέση περιεχομένου 2"/>
              <p:cNvSpPr>
                <a:spLocks noGrp="1"/>
              </p:cNvSpPr>
              <p:nvPr>
                <p:ph idx="1"/>
              </p:nvPr>
            </p:nvSpPr>
            <p:spPr>
              <a:xfrm>
                <a:off x="914400" y="1268760"/>
                <a:ext cx="7978080" cy="5400599"/>
              </a:xfrm>
            </p:spPr>
            <p:txBody>
              <a:bodyPr>
                <a:normAutofit/>
              </a:bodyPr>
              <a:lstStyle/>
              <a:p>
                <a:r>
                  <a:rPr lang="el-GR" sz="2400" dirty="0">
                    <a:solidFill>
                      <a:schemeClr val="tx2"/>
                    </a:solidFill>
                  </a:rPr>
                  <a:t>Ο βαθμός χρησιμοποίησης (</a:t>
                </a:r>
                <a:r>
                  <a:rPr lang="en-US" sz="2400" dirty="0">
                    <a:solidFill>
                      <a:schemeClr val="tx2"/>
                    </a:solidFill>
                  </a:rPr>
                  <a:t>UL</a:t>
                </a:r>
                <a:r>
                  <a:rPr lang="el-GR" sz="2400" dirty="0">
                    <a:solidFill>
                      <a:schemeClr val="tx2"/>
                    </a:solidFill>
                  </a:rPr>
                  <a:t>) ενός </a:t>
                </a:r>
                <a:r>
                  <a:rPr lang="en-US" sz="2400" dirty="0">
                    <a:solidFill>
                      <a:schemeClr val="tx2"/>
                    </a:solidFill>
                  </a:rPr>
                  <a:t>TBM</a:t>
                </a:r>
                <a:r>
                  <a:rPr lang="el-GR" sz="2400" dirty="0">
                    <a:solidFill>
                      <a:schemeClr val="tx2"/>
                    </a:solidFill>
                  </a:rPr>
                  <a:t> ορίζεται ως το χρόνο που δαπανήθηκε για την εκσκαφή (</a:t>
                </a:r>
                <a:r>
                  <a:rPr lang="en-US" sz="2400" dirty="0">
                    <a:solidFill>
                      <a:schemeClr val="tx2"/>
                    </a:solidFill>
                  </a:rPr>
                  <a:t>Tb</a:t>
                </a:r>
                <a:r>
                  <a:rPr lang="el-GR" sz="2400" dirty="0">
                    <a:solidFill>
                      <a:schemeClr val="tx2"/>
                    </a:solidFill>
                  </a:rPr>
                  <a:t>), προς τον </a:t>
                </a:r>
                <a:r>
                  <a:rPr lang="el-GR" sz="2400" dirty="0" smtClean="0">
                    <a:solidFill>
                      <a:schemeClr val="tx2"/>
                    </a:solidFill>
                  </a:rPr>
                  <a:t>συνολικό </a:t>
                </a:r>
                <a:r>
                  <a:rPr lang="el-GR" sz="2400" dirty="0">
                    <a:solidFill>
                      <a:schemeClr val="tx2"/>
                    </a:solidFill>
                  </a:rPr>
                  <a:t>χρόνο εργασίας (</a:t>
                </a:r>
                <a:r>
                  <a:rPr lang="en-US" sz="2400" dirty="0">
                    <a:solidFill>
                      <a:schemeClr val="tx2"/>
                    </a:solidFill>
                  </a:rPr>
                  <a:t>t</a:t>
                </a:r>
                <a:r>
                  <a:rPr lang="el-GR" sz="2400" dirty="0">
                    <a:solidFill>
                      <a:schemeClr val="tx2"/>
                    </a:solidFill>
                  </a:rPr>
                  <a:t>)  σε ώρες</a:t>
                </a:r>
                <a:r>
                  <a:rPr lang="el-GR" sz="2400" dirty="0" smtClean="0">
                    <a:solidFill>
                      <a:schemeClr val="tx2"/>
                    </a:solidFill>
                  </a:rPr>
                  <a:t>.</a:t>
                </a:r>
              </a:p>
              <a:p>
                <a:pPr marL="45720" indent="0">
                  <a:buNone/>
                </a:pPr>
                <a14:m>
                  <m:oMathPara xmlns:m="http://schemas.openxmlformats.org/officeDocument/2006/math">
                    <m:oMathParaPr>
                      <m:jc m:val="centerGroup"/>
                    </m:oMathParaPr>
                    <m:oMath xmlns:m="http://schemas.openxmlformats.org/officeDocument/2006/math">
                      <m:r>
                        <a:rPr lang="en-US" sz="2400" i="1" smtClean="0">
                          <a:solidFill>
                            <a:schemeClr val="tx2"/>
                          </a:solidFill>
                          <a:latin typeface="Cambria Math"/>
                        </a:rPr>
                        <m:t>𝑈𝐿</m:t>
                      </m:r>
                      <m:r>
                        <a:rPr lang="el-GR" sz="2400">
                          <a:solidFill>
                            <a:schemeClr val="tx2"/>
                          </a:solidFill>
                          <a:latin typeface="Cambria Math"/>
                        </a:rPr>
                        <m:t>=</m:t>
                      </m:r>
                      <m:f>
                        <m:fPr>
                          <m:ctrlPr>
                            <a:rPr lang="el-GR" sz="2400" i="1">
                              <a:solidFill>
                                <a:schemeClr val="tx2"/>
                              </a:solidFill>
                              <a:latin typeface="Cambria Math" panose="02040503050406030204" pitchFamily="18" charset="0"/>
                            </a:rPr>
                          </m:ctrlPr>
                        </m:fPr>
                        <m:num>
                          <m:r>
                            <m:rPr>
                              <m:sty m:val="p"/>
                            </m:rPr>
                            <a:rPr lang="el-GR" sz="2400">
                              <a:solidFill>
                                <a:schemeClr val="tx2"/>
                              </a:solidFill>
                              <a:latin typeface="Cambria Math"/>
                            </a:rPr>
                            <m:t>Tb</m:t>
                          </m:r>
                        </m:num>
                        <m:den>
                          <m:r>
                            <m:rPr>
                              <m:sty m:val="p"/>
                            </m:rPr>
                            <a:rPr lang="el-GR" sz="2400">
                              <a:solidFill>
                                <a:schemeClr val="tx2"/>
                              </a:solidFill>
                              <a:latin typeface="Cambria Math"/>
                            </a:rPr>
                            <m:t>t</m:t>
                          </m:r>
                        </m:den>
                      </m:f>
                      <m:r>
                        <a:rPr lang="el-GR" sz="2400" i="1">
                          <a:solidFill>
                            <a:schemeClr val="tx2"/>
                          </a:solidFill>
                          <a:latin typeface="Cambria Math"/>
                        </a:rPr>
                        <m:t>∗100 (%)</m:t>
                      </m:r>
                    </m:oMath>
                  </m:oMathPara>
                </a14:m>
                <a:endParaRPr lang="el-GR" sz="2400" dirty="0">
                  <a:solidFill>
                    <a:schemeClr val="tx2"/>
                  </a:solidFill>
                </a:endParaRPr>
              </a:p>
              <a:p>
                <a:endParaRPr lang="el-GR" sz="2400" dirty="0">
                  <a:solidFill>
                    <a:schemeClr val="tx2"/>
                  </a:solidFill>
                </a:endParaRPr>
              </a:p>
            </p:txBody>
          </p:sp>
        </mc:Choice>
        <mc:Fallback xmlns="">
          <p:sp>
            <p:nvSpPr>
              <p:cNvPr id="3" name="Θέση περιεχομένου 2"/>
              <p:cNvSpPr>
                <a:spLocks noGrp="1" noRot="1" noChangeAspect="1" noMove="1" noResize="1" noEditPoints="1" noAdjustHandles="1" noChangeArrowheads="1" noChangeShapeType="1" noTextEdit="1"/>
              </p:cNvSpPr>
              <p:nvPr>
                <p:ph idx="1"/>
              </p:nvPr>
            </p:nvSpPr>
            <p:spPr>
              <a:xfrm>
                <a:off x="914400" y="1268760"/>
                <a:ext cx="7978080" cy="5400599"/>
              </a:xfrm>
              <a:blipFill rotWithShape="1">
                <a:blip r:embed="rId2"/>
                <a:stretch>
                  <a:fillRect l="-993" t="-903"/>
                </a:stretch>
              </a:blipFill>
            </p:spPr>
            <p:txBody>
              <a:bodyPr/>
              <a:lstStyle/>
              <a:p>
                <a:r>
                  <a:rPr lang="el-GR">
                    <a:noFill/>
                  </a:rPr>
                  <a:t> </a:t>
                </a:r>
              </a:p>
            </p:txBody>
          </p:sp>
        </mc:Fallback>
      </mc:AlternateContent>
      <p:graphicFrame>
        <p:nvGraphicFramePr>
          <p:cNvPr id="4" name="Chart 8"/>
          <p:cNvGraphicFramePr/>
          <p:nvPr>
            <p:extLst>
              <p:ext uri="{D42A27DB-BD31-4B8C-83A1-F6EECF244321}">
                <p14:modId xmlns:p14="http://schemas.microsoft.com/office/powerpoint/2010/main" val="2452210469"/>
              </p:ext>
            </p:extLst>
          </p:nvPr>
        </p:nvGraphicFramePr>
        <p:xfrm>
          <a:off x="1619672" y="2996952"/>
          <a:ext cx="5096247" cy="37036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68618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Καταγραφές ΤΒΜ</a:t>
            </a:r>
            <a:endParaRPr lang="el-GR" dirty="0"/>
          </a:p>
        </p:txBody>
      </p:sp>
      <p:pic>
        <p:nvPicPr>
          <p:cNvPr id="102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2204864"/>
            <a:ext cx="7548431" cy="3585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97827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a:t>Καταγραφές ΤΒΜ</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9632" y="1988840"/>
            <a:ext cx="7261941" cy="3647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63112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16632"/>
            <a:ext cx="7315200" cy="1008112"/>
          </a:xfrm>
        </p:spPr>
        <p:txBody>
          <a:bodyPr>
            <a:normAutofit fontScale="90000"/>
          </a:bodyPr>
          <a:lstStyle/>
          <a:p>
            <a:pPr algn="ctr"/>
            <a:r>
              <a:rPr lang="el-GR" sz="4000" dirty="0" smtClean="0"/>
              <a:t>Ανάλυση λειτουργικών παραμέτρων ανά σχηματισμό</a:t>
            </a:r>
            <a:r>
              <a:rPr lang="el-GR" dirty="0" smtClean="0"/>
              <a:t/>
            </a:r>
            <a:br>
              <a:rPr lang="el-GR" dirty="0" smtClean="0"/>
            </a:br>
            <a:r>
              <a:rPr lang="el-GR" sz="2700" dirty="0" smtClean="0"/>
              <a:t>Μέσες τιμές παραμέτρων ανά σχηματισμό</a:t>
            </a:r>
            <a:endParaRPr lang="el-GR" sz="2700" dirty="0"/>
          </a:p>
        </p:txBody>
      </p:sp>
      <mc:AlternateContent xmlns:mc="http://schemas.openxmlformats.org/markup-compatibility/2006" xmlns:a14="http://schemas.microsoft.com/office/drawing/2010/main">
        <mc:Choice Requires="a14">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2260088139"/>
                  </p:ext>
                </p:extLst>
              </p:nvPr>
            </p:nvGraphicFramePr>
            <p:xfrm>
              <a:off x="1043567" y="1412776"/>
              <a:ext cx="7778054" cy="4450885"/>
            </p:xfrm>
            <a:graphic>
              <a:graphicData uri="http://schemas.openxmlformats.org/drawingml/2006/table">
                <a:tbl>
                  <a:tblPr firstRow="1" firstCol="1" bandRow="1">
                    <a:tableStyleId>{85BE263C-DBD7-4A20-BB59-AAB30ACAA65A}</a:tableStyleId>
                  </a:tblPr>
                  <a:tblGrid>
                    <a:gridCol w="1680907"/>
                    <a:gridCol w="162560"/>
                    <a:gridCol w="705901"/>
                    <a:gridCol w="877684"/>
                    <a:gridCol w="775573"/>
                    <a:gridCol w="658652"/>
                    <a:gridCol w="115361"/>
                    <a:gridCol w="579147"/>
                    <a:gridCol w="605648"/>
                    <a:gridCol w="605648"/>
                    <a:gridCol w="1010973"/>
                  </a:tblGrid>
                  <a:tr h="478842">
                    <a:tc>
                      <a:txBody>
                        <a:bodyPr/>
                        <a:lstStyle/>
                        <a:p>
                          <a:pPr algn="ctr">
                            <a:lnSpc>
                              <a:spcPct val="115000"/>
                            </a:lnSpc>
                            <a:spcAft>
                              <a:spcPts val="0"/>
                            </a:spcAft>
                          </a:pPr>
                          <a:r>
                            <a:rPr lang="el-GR" sz="1400" dirty="0">
                              <a:solidFill>
                                <a:schemeClr val="tx1"/>
                              </a:solidFill>
                              <a:effectLst/>
                            </a:rPr>
                            <a:t>Παράμετροι</a:t>
                          </a:r>
                          <a:endParaRPr lang="el-GR" sz="1400" dirty="0">
                            <a:solidFill>
                              <a:schemeClr val="tx1"/>
                            </a:solidFill>
                            <a:effectLst/>
                            <a:latin typeface="Calibri"/>
                            <a:ea typeface="Calibri"/>
                            <a:cs typeface="Times New Roman"/>
                          </a:endParaRPr>
                        </a:p>
                      </a:txBody>
                      <a:tcPr marL="68580" marR="68580" marT="0" marB="0"/>
                    </a:tc>
                    <a:tc>
                      <a:txBody>
                        <a:bodyPr/>
                        <a:lstStyle/>
                        <a:p>
                          <a:pPr algn="ctr"/>
                          <a:endParaRPr lang="el-GR" sz="1400" dirty="0">
                            <a:solidFill>
                              <a:schemeClr val="tx1"/>
                            </a:solidFill>
                          </a:endParaRPr>
                        </a:p>
                      </a:txBody>
                      <a:tcPr marL="68580" marR="68580" marT="0" marB="0"/>
                    </a:tc>
                    <a:tc>
                      <a:txBody>
                        <a:bodyPr/>
                        <a:lstStyle/>
                        <a:p>
                          <a:pPr algn="ctr">
                            <a:lnSpc>
                              <a:spcPct val="115000"/>
                            </a:lnSpc>
                            <a:spcAft>
                              <a:spcPts val="0"/>
                            </a:spcAft>
                          </a:pPr>
                          <a:r>
                            <a:rPr lang="el-GR" sz="1400" dirty="0">
                              <a:solidFill>
                                <a:schemeClr val="tx1"/>
                              </a:solidFill>
                              <a:effectLst/>
                            </a:rPr>
                            <a:t>9.2α-β-γ</a:t>
                          </a:r>
                          <a:endParaRPr lang="el-GR" sz="1400" dirty="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9.2α-β-γ-10.3α-β-γ</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dirty="0">
                              <a:solidFill>
                                <a:schemeClr val="tx1"/>
                              </a:solidFill>
                              <a:effectLst/>
                            </a:rPr>
                            <a:t>10.2β-γ -10.3β-γ</a:t>
                          </a:r>
                          <a:endParaRPr lang="el-GR" sz="1400" dirty="0">
                            <a:solidFill>
                              <a:schemeClr val="tx1"/>
                            </a:solidFill>
                            <a:effectLst/>
                            <a:latin typeface="Calibri"/>
                            <a:ea typeface="Calibri"/>
                            <a:cs typeface="Times New Roman"/>
                          </a:endParaRPr>
                        </a:p>
                      </a:txBody>
                      <a:tcPr marL="68580" marR="68580" marT="0" marB="0"/>
                    </a:tc>
                    <a:tc gridSpan="2">
                      <a:txBody>
                        <a:bodyPr/>
                        <a:lstStyle/>
                        <a:p>
                          <a:pPr algn="ctr">
                            <a:lnSpc>
                              <a:spcPct val="115000"/>
                            </a:lnSpc>
                            <a:spcAft>
                              <a:spcPts val="0"/>
                            </a:spcAft>
                          </a:pPr>
                          <a:r>
                            <a:rPr lang="el-GR" sz="1400">
                              <a:solidFill>
                                <a:schemeClr val="tx1"/>
                              </a:solidFill>
                              <a:effectLst/>
                            </a:rPr>
                            <a:t>10.2α-β-γ</a:t>
                          </a:r>
                          <a:endParaRPr lang="el-GR" sz="140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15000"/>
                            </a:lnSpc>
                            <a:spcAft>
                              <a:spcPts val="0"/>
                            </a:spcAft>
                          </a:pPr>
                          <a:r>
                            <a:rPr lang="el-GR" sz="1400">
                              <a:solidFill>
                                <a:schemeClr val="tx1"/>
                              </a:solidFill>
                              <a:effectLst/>
                            </a:rPr>
                            <a:t>10.2β</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10.2β-γ</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10.2β</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6.2-6.5-8.1-8.2</a:t>
                          </a:r>
                          <a:endParaRPr lang="el-GR" sz="1400">
                            <a:solidFill>
                              <a:schemeClr val="tx1"/>
                            </a:solidFill>
                            <a:effectLst/>
                            <a:latin typeface="Calibri"/>
                            <a:ea typeface="Calibri"/>
                            <a:cs typeface="Times New Roman"/>
                          </a:endParaRPr>
                        </a:p>
                      </a:txBody>
                      <a:tcPr marL="68580" marR="68580" marT="0" marB="0"/>
                    </a:tc>
                  </a:tr>
                  <a:tr h="533268">
                    <a:tc gridSpan="2">
                      <a:txBody>
                        <a:bodyPr/>
                        <a:lstStyle/>
                        <a:p>
                          <a:pPr algn="l">
                            <a:lnSpc>
                              <a:spcPct val="150000"/>
                            </a:lnSpc>
                            <a:spcAft>
                              <a:spcPts val="0"/>
                            </a:spcAft>
                          </a:pPr>
                          <a:r>
                            <a:rPr lang="el-GR" sz="1400" dirty="0">
                              <a:solidFill>
                                <a:schemeClr val="tx1"/>
                              </a:solidFill>
                              <a:effectLst/>
                            </a:rPr>
                            <a:t>Δύναμη ώθησης </a:t>
                          </a:r>
                          <a:r>
                            <a:rPr lang="el-GR" sz="1400" dirty="0" smtClean="0">
                              <a:solidFill>
                                <a:schemeClr val="tx1"/>
                              </a:solidFill>
                              <a:effectLst/>
                            </a:rPr>
                            <a:t>(</a:t>
                          </a:r>
                          <a:r>
                            <a:rPr lang="en-US" sz="1400" dirty="0" smtClean="0">
                              <a:solidFill>
                                <a:schemeClr val="tx1"/>
                              </a:solidFill>
                              <a:effectLst/>
                            </a:rPr>
                            <a:t>MN</a:t>
                          </a:r>
                          <a:r>
                            <a:rPr lang="en-US" sz="1400" dirty="0">
                              <a:solidFill>
                                <a:schemeClr val="tx1"/>
                              </a:solidFill>
                              <a:effectLst/>
                            </a:rPr>
                            <a:t>)</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l-GR" sz="1400" b="1" dirty="0" smtClean="0">
                              <a:solidFill>
                                <a:schemeClr val="tx1"/>
                              </a:solidFill>
                              <a:effectLst/>
                            </a:rPr>
                            <a:t>14</a:t>
                          </a:r>
                          <a:r>
                            <a:rPr lang="en-US"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16</a:t>
                          </a:r>
                          <a:r>
                            <a:rPr lang="en-US"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16</a:t>
                          </a:r>
                          <a:r>
                            <a:rPr lang="en-US" sz="1400" b="1" dirty="0" smtClean="0">
                              <a:solidFill>
                                <a:schemeClr val="tx1"/>
                              </a:solidFill>
                              <a:effectLst/>
                            </a:rPr>
                            <a:t>.1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a:t>
                          </a:r>
                          <a:r>
                            <a:rPr lang="el-GR" sz="1400" b="1" dirty="0" smtClean="0">
                              <a:solidFill>
                                <a:schemeClr val="tx1"/>
                              </a:solidFill>
                              <a:effectLst/>
                            </a:rPr>
                            <a:t>9</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l-GR" sz="1400" b="1" dirty="0" smtClean="0">
                              <a:solidFill>
                                <a:schemeClr val="tx1"/>
                              </a:solidFill>
                              <a:effectLst/>
                            </a:rPr>
                            <a:t>13</a:t>
                          </a:r>
                          <a:r>
                            <a:rPr lang="en-US" sz="1400" b="1" dirty="0" smtClean="0">
                              <a:solidFill>
                                <a:schemeClr val="tx1"/>
                              </a:solidFill>
                              <a:effectLst/>
                            </a:rPr>
                            <a:t>.</a:t>
                          </a:r>
                          <a:r>
                            <a:rPr lang="el-GR" sz="1400" b="1" dirty="0" smtClean="0">
                              <a:solidFill>
                                <a:schemeClr val="tx1"/>
                              </a:solidFill>
                              <a:effectLst/>
                            </a:rPr>
                            <a:t>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12</a:t>
                          </a:r>
                          <a:r>
                            <a:rPr lang="en-US" sz="1400" b="1" dirty="0" smtClean="0">
                              <a:solidFill>
                                <a:schemeClr val="tx1"/>
                              </a:solidFill>
                              <a:effectLst/>
                            </a:rPr>
                            <a:t>.</a:t>
                          </a:r>
                          <a:r>
                            <a:rPr lang="el-GR" sz="1400" b="1" dirty="0" smtClean="0">
                              <a:solidFill>
                                <a:schemeClr val="tx1"/>
                              </a:solidFill>
                              <a:effectLst/>
                            </a:rPr>
                            <a:t>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.0</a:t>
                          </a:r>
                          <a:endParaRPr lang="el-GR" sz="1400" b="1" dirty="0">
                            <a:solidFill>
                              <a:schemeClr val="tx1"/>
                            </a:solidFill>
                            <a:effectLst/>
                            <a:latin typeface="Calibri"/>
                            <a:ea typeface="Calibri"/>
                            <a:cs typeface="Times New Roman"/>
                          </a:endParaRPr>
                        </a:p>
                      </a:txBody>
                      <a:tcPr marL="68580" marR="68580" marT="0" marB="0"/>
                    </a:tc>
                  </a:tr>
                  <a:tr h="509648">
                    <a:tc gridSpan="2">
                      <a:txBody>
                        <a:bodyPr/>
                        <a:lstStyle/>
                        <a:p>
                          <a:pPr algn="l">
                            <a:lnSpc>
                              <a:spcPct val="150000"/>
                            </a:lnSpc>
                            <a:spcAft>
                              <a:spcPts val="0"/>
                            </a:spcAft>
                          </a:pPr>
                          <a:r>
                            <a:rPr lang="el-GR" sz="1400" dirty="0">
                              <a:solidFill>
                                <a:schemeClr val="tx1"/>
                              </a:solidFill>
                              <a:effectLst/>
                            </a:rPr>
                            <a:t>Ροπή στρέψης</a:t>
                          </a:r>
                          <a:r>
                            <a:rPr lang="en-US" sz="1400" dirty="0">
                              <a:solidFill>
                                <a:schemeClr val="tx1"/>
                              </a:solidFill>
                              <a:effectLst/>
                            </a:rPr>
                            <a:t> (</a:t>
                          </a:r>
                          <a:r>
                            <a:rPr lang="en-US" sz="1400" dirty="0" err="1">
                              <a:solidFill>
                                <a:schemeClr val="tx1"/>
                              </a:solidFill>
                              <a:effectLst/>
                            </a:rPr>
                            <a:t>MNm</a:t>
                          </a:r>
                          <a:r>
                            <a:rPr lang="en-US" sz="1400" dirty="0">
                              <a:solidFill>
                                <a:schemeClr val="tx1"/>
                              </a:solidFill>
                              <a:effectLst/>
                            </a:rPr>
                            <a:t>)</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15000"/>
                            </a:lnSpc>
                            <a:spcAft>
                              <a:spcPts val="0"/>
                            </a:spcAft>
                          </a:pPr>
                          <a:r>
                            <a:rPr lang="el-GR" sz="1400" b="1" dirty="0" smtClean="0">
                              <a:solidFill>
                                <a:schemeClr val="tx1"/>
                              </a:solidFill>
                              <a:effectLst/>
                            </a:rPr>
                            <a:t>6</a:t>
                          </a:r>
                          <a:r>
                            <a:rPr lang="en-US" sz="1400" b="1" dirty="0" smtClean="0">
                              <a:solidFill>
                                <a:schemeClr val="tx1"/>
                              </a:solidFill>
                              <a:effectLst/>
                            </a:rPr>
                            <a:t>.</a:t>
                          </a:r>
                          <a:r>
                            <a:rPr lang="el-GR"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6</a:t>
                          </a:r>
                          <a:r>
                            <a:rPr lang="en-US" sz="1400" b="1" dirty="0" smtClean="0">
                              <a:solidFill>
                                <a:schemeClr val="tx1"/>
                              </a:solidFill>
                              <a:effectLst/>
                            </a:rPr>
                            <a:t>.</a:t>
                          </a:r>
                          <a:r>
                            <a:rPr lang="el-GR" sz="1400" b="1" dirty="0" smtClean="0">
                              <a:solidFill>
                                <a:schemeClr val="tx1"/>
                              </a:solidFill>
                              <a:effectLst/>
                            </a:rPr>
                            <a:t>32</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6.41</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5.34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4.29</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5.29</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4.84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3.4</a:t>
                          </a:r>
                          <a:endParaRPr lang="el-GR" sz="1400" b="1">
                            <a:solidFill>
                              <a:schemeClr val="tx1"/>
                            </a:solidFill>
                            <a:effectLst/>
                            <a:latin typeface="Calibri"/>
                            <a:ea typeface="Calibri"/>
                            <a:cs typeface="Times New Roman"/>
                          </a:endParaRPr>
                        </a:p>
                      </a:txBody>
                      <a:tcPr marL="68580" marR="68580" marT="0" marB="0"/>
                    </a:tc>
                  </a:tr>
                  <a:tr h="624577">
                    <a:tc gridSpan="2">
                      <a:txBody>
                        <a:bodyPr/>
                        <a:lstStyle/>
                        <a:p>
                          <a:pPr algn="l">
                            <a:lnSpc>
                              <a:spcPct val="150000"/>
                            </a:lnSpc>
                            <a:spcAft>
                              <a:spcPts val="0"/>
                            </a:spcAft>
                          </a:pPr>
                          <a:r>
                            <a:rPr lang="el-GR" sz="1400" dirty="0">
                              <a:solidFill>
                                <a:schemeClr val="tx1"/>
                              </a:solidFill>
                              <a:effectLst/>
                            </a:rPr>
                            <a:t>Ρυθμός διείσδυσης</a:t>
                          </a:r>
                          <a:r>
                            <a:rPr lang="en-US" sz="1400" dirty="0">
                              <a:solidFill>
                                <a:schemeClr val="tx1"/>
                              </a:solidFill>
                              <a:effectLst/>
                            </a:rPr>
                            <a:t> (m/h)</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0.63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0.60</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0.63</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0.61</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0.61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0.76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0.78</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0.59</a:t>
                          </a:r>
                          <a:endParaRPr lang="el-GR" sz="1400" b="1">
                            <a:solidFill>
                              <a:schemeClr val="tx1"/>
                            </a:solidFill>
                            <a:effectLst/>
                            <a:latin typeface="Calibri"/>
                            <a:ea typeface="Calibri"/>
                            <a:cs typeface="Times New Roman"/>
                          </a:endParaRPr>
                        </a:p>
                      </a:txBody>
                      <a:tcPr marL="68580" marR="68580" marT="0" marB="0"/>
                    </a:tc>
                  </a:tr>
                  <a:tr h="312288">
                    <a:tc gridSpan="2">
                      <a:txBody>
                        <a:bodyPr/>
                        <a:lstStyle/>
                        <a:p>
                          <a:pPr algn="l">
                            <a:lnSpc>
                              <a:spcPct val="150000"/>
                            </a:lnSpc>
                            <a:spcAft>
                              <a:spcPts val="0"/>
                            </a:spcAft>
                          </a:pPr>
                          <a:r>
                            <a:rPr lang="el-GR" sz="1400" dirty="0">
                              <a:solidFill>
                                <a:schemeClr val="tx1"/>
                              </a:solidFill>
                              <a:effectLst/>
                            </a:rPr>
                            <a:t>Εδαφική πίεση</a:t>
                          </a:r>
                          <a:r>
                            <a:rPr lang="en-US" sz="1400" dirty="0">
                              <a:solidFill>
                                <a:schemeClr val="tx1"/>
                              </a:solidFill>
                              <a:effectLst/>
                            </a:rPr>
                            <a:t> (bar)</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0.61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0.81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0.80</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0.32</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0.20</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0.44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0.35</a:t>
                          </a:r>
                          <a:endParaRPr lang="el-GR" sz="1400" b="1">
                            <a:solidFill>
                              <a:schemeClr val="tx1"/>
                            </a:solidFill>
                            <a:effectLst/>
                            <a:latin typeface="Calibri"/>
                            <a:ea typeface="Calibri"/>
                            <a:cs typeface="Times New Roman"/>
                          </a:endParaRPr>
                        </a:p>
                      </a:txBody>
                      <a:tcPr marL="68580" marR="68580" marT="0" marB="0"/>
                    </a:tc>
                  </a:tr>
                  <a:tr h="533268">
                    <a:tc gridSpan="2">
                      <a:txBody>
                        <a:bodyPr/>
                        <a:lstStyle/>
                        <a:p>
                          <a:pPr algn="l">
                            <a:lnSpc>
                              <a:spcPct val="150000"/>
                            </a:lnSpc>
                            <a:spcAft>
                              <a:spcPts val="0"/>
                            </a:spcAft>
                          </a:pPr>
                          <a:r>
                            <a:rPr lang="el-GR" sz="1400" dirty="0">
                              <a:solidFill>
                                <a:schemeClr val="tx1"/>
                              </a:solidFill>
                              <a:effectLst/>
                            </a:rPr>
                            <a:t>Ισχύς</a:t>
                          </a:r>
                          <a:r>
                            <a:rPr lang="en-US" sz="1400" dirty="0">
                              <a:solidFill>
                                <a:schemeClr val="tx1"/>
                              </a:solidFill>
                              <a:effectLst/>
                            </a:rPr>
                            <a:t> (</a:t>
                          </a:r>
                          <a:r>
                            <a:rPr lang="en-US" sz="1400" dirty="0" smtClean="0">
                              <a:solidFill>
                                <a:schemeClr val="tx1"/>
                              </a:solidFill>
                              <a:effectLst/>
                            </a:rPr>
                            <a:t>MW)</a:t>
                          </a:r>
                          <a:endParaRPr lang="el-GR" sz="1400" dirty="0">
                            <a:solidFill>
                              <a:schemeClr val="tx1"/>
                            </a:solidFill>
                            <a:effectLst/>
                            <a:latin typeface="Calibri"/>
                            <a:ea typeface="Calibri"/>
                            <a:cs typeface="Times New Roman"/>
                          </a:endParaRPr>
                        </a:p>
                      </a:txBody>
                      <a:tcPr marL="68580" marR="68580" marT="0" marB="0"/>
                    </a:tc>
                    <a:tc hMerge="1">
                      <a:txBody>
                        <a:bodyPr/>
                        <a:lstStyle/>
                        <a:p>
                          <a:pPr algn="ctr"/>
                          <a:endParaRPr lang="el-GR" sz="1400" dirty="0">
                            <a:solidFill>
                              <a:schemeClr val="tx1"/>
                            </a:solidFill>
                          </a:endParaRPr>
                        </a:p>
                      </a:txBody>
                      <a:tcPr marL="68580" marR="68580" marT="0" marB="0"/>
                    </a:tc>
                    <a:tc>
                      <a:txBody>
                        <a:bodyPr/>
                        <a:lstStyle/>
                        <a:p>
                          <a:pPr algn="ctr">
                            <a:lnSpc>
                              <a:spcPct val="150000"/>
                            </a:lnSpc>
                            <a:spcAft>
                              <a:spcPts val="0"/>
                            </a:spcAft>
                          </a:pPr>
                          <a:r>
                            <a:rPr lang="en-US" sz="1400" b="1">
                              <a:solidFill>
                                <a:schemeClr val="tx1"/>
                              </a:solidFill>
                              <a:effectLst/>
                            </a:rPr>
                            <a:t>0.41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0.36</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0.41</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0.32</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0.24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0.31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0.25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0.16</a:t>
                          </a:r>
                          <a:endParaRPr lang="el-GR" sz="1400" b="1" dirty="0">
                            <a:solidFill>
                              <a:schemeClr val="tx1"/>
                            </a:solidFill>
                            <a:effectLst/>
                            <a:latin typeface="Calibri"/>
                            <a:ea typeface="Calibri"/>
                            <a:cs typeface="Times New Roman"/>
                          </a:endParaRPr>
                        </a:p>
                      </a:txBody>
                      <a:tcPr marL="68580" marR="68580" marT="0" marB="0"/>
                    </a:tc>
                  </a:tr>
                  <a:tr h="624577">
                    <a:tc gridSpan="2">
                      <a:txBody>
                        <a:bodyPr/>
                        <a:lstStyle/>
                        <a:p>
                          <a:pPr algn="l">
                            <a:lnSpc>
                              <a:spcPct val="150000"/>
                            </a:lnSpc>
                            <a:spcAft>
                              <a:spcPts val="0"/>
                            </a:spcAft>
                          </a:pPr>
                          <a:r>
                            <a:rPr lang="el-GR" sz="1400" dirty="0">
                              <a:solidFill>
                                <a:schemeClr val="tx1"/>
                              </a:solidFill>
                              <a:effectLst/>
                            </a:rPr>
                            <a:t>Ταχύτητα περιστροφής</a:t>
                          </a:r>
                          <a:r>
                            <a:rPr lang="en-US" sz="1400" dirty="0">
                              <a:solidFill>
                                <a:schemeClr val="tx1"/>
                              </a:solidFill>
                              <a:effectLst/>
                            </a:rPr>
                            <a:t> (rpm)</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smtClean="0">
                              <a:solidFill>
                                <a:schemeClr val="tx1"/>
                              </a:solidFill>
                              <a:effectLst/>
                            </a:rPr>
                            <a:t>0.57</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0.53</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0.60</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smtClean="0">
                              <a:solidFill>
                                <a:schemeClr val="tx1"/>
                              </a:solidFill>
                              <a:effectLst/>
                            </a:rPr>
                            <a:t>0.54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smtClean="0">
                              <a:solidFill>
                                <a:schemeClr val="tx1"/>
                              </a:solidFill>
                              <a:effectLst/>
                            </a:rPr>
                            <a:t>0.48</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0.55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0.49</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0.44</a:t>
                          </a:r>
                          <a:endParaRPr lang="el-GR" sz="1400" b="1" dirty="0">
                            <a:solidFill>
                              <a:schemeClr val="tx1"/>
                            </a:solidFill>
                            <a:effectLst/>
                            <a:latin typeface="Calibri"/>
                            <a:ea typeface="Calibri"/>
                            <a:cs typeface="Times New Roman"/>
                          </a:endParaRPr>
                        </a:p>
                      </a:txBody>
                      <a:tcPr marL="68580" marR="68580" marT="0" marB="0"/>
                    </a:tc>
                  </a:tr>
                  <a:tr h="463733">
                    <a:tc gridSpan="2">
                      <a:txBody>
                        <a:bodyPr/>
                        <a:lstStyle/>
                        <a:p>
                          <a:pPr algn="l">
                            <a:lnSpc>
                              <a:spcPct val="150000"/>
                            </a:lnSpc>
                            <a:spcAft>
                              <a:spcPts val="0"/>
                            </a:spcAft>
                          </a:pPr>
                          <a:r>
                            <a:rPr lang="el-GR" sz="1400" dirty="0" smtClean="0">
                              <a:solidFill>
                                <a:schemeClr val="tx1"/>
                              </a:solidFill>
                              <a:effectLst/>
                            </a:rPr>
                            <a:t>Ειδική ενέργεια (</a:t>
                          </a:r>
                          <a14:m>
                            <m:oMath xmlns:m="http://schemas.openxmlformats.org/officeDocument/2006/math">
                              <m:f>
                                <m:fPr>
                                  <m:ctrlPr>
                                    <a:rPr lang="el-GR" sz="1400" i="1">
                                      <a:solidFill>
                                        <a:schemeClr val="tx1"/>
                                      </a:solidFill>
                                      <a:effectLst/>
                                      <a:latin typeface="Cambria Math" panose="02040503050406030204" pitchFamily="18" charset="0"/>
                                    </a:rPr>
                                  </m:ctrlPr>
                                </m:fPr>
                                <m:num>
                                  <m:r>
                                    <a:rPr lang="el-GR" sz="1400">
                                      <a:solidFill>
                                        <a:schemeClr val="tx1"/>
                                      </a:solidFill>
                                      <a:effectLst/>
                                      <a:latin typeface="Cambria Math"/>
                                    </a:rPr>
                                    <m:t>𝑴𝑱</m:t>
                                  </m:r>
                                </m:num>
                                <m:den>
                                  <m:sSup>
                                    <m:sSupPr>
                                      <m:ctrlPr>
                                        <a:rPr lang="el-GR" sz="1400" i="1">
                                          <a:solidFill>
                                            <a:schemeClr val="tx1"/>
                                          </a:solidFill>
                                          <a:effectLst/>
                                          <a:latin typeface="Cambria Math" panose="02040503050406030204" pitchFamily="18" charset="0"/>
                                        </a:rPr>
                                      </m:ctrlPr>
                                    </m:sSupPr>
                                    <m:e>
                                      <m:r>
                                        <a:rPr lang="el-GR" sz="1400">
                                          <a:solidFill>
                                            <a:schemeClr val="tx1"/>
                                          </a:solidFill>
                                          <a:effectLst/>
                                          <a:latin typeface="Cambria Math"/>
                                        </a:rPr>
                                        <m:t>𝒎</m:t>
                                      </m:r>
                                    </m:e>
                                    <m:sup>
                                      <m:r>
                                        <a:rPr lang="el-GR" sz="1400">
                                          <a:solidFill>
                                            <a:schemeClr val="tx1"/>
                                          </a:solidFill>
                                          <a:effectLst/>
                                          <a:latin typeface="Cambria Math"/>
                                        </a:rPr>
                                        <m:t>𝟑</m:t>
                                      </m:r>
                                    </m:sup>
                                  </m:sSup>
                                </m:den>
                              </m:f>
                              <m:r>
                                <a:rPr lang="el-GR" sz="1400">
                                  <a:solidFill>
                                    <a:schemeClr val="tx1"/>
                                  </a:solidFill>
                                  <a:effectLst/>
                                  <a:latin typeface="Cambria Math"/>
                                </a:rPr>
                                <m:t>)</m:t>
                              </m:r>
                            </m:oMath>
                          </a14:m>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41.2</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37.3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41.7</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a:solidFill>
                                <a:schemeClr val="tx1"/>
                              </a:solidFill>
                              <a:effectLst/>
                            </a:rPr>
                            <a:t>32.7</a:t>
                          </a:r>
                          <a:endParaRPr lang="el-GR" sz="1400" b="1">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22.9</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26.3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21.05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17.4</a:t>
                          </a:r>
                          <a:endParaRPr lang="el-GR" sz="1400" b="1" dirty="0">
                            <a:solidFill>
                              <a:schemeClr val="tx1"/>
                            </a:solidFill>
                            <a:effectLst/>
                            <a:latin typeface="Calibri"/>
                            <a:ea typeface="Calibri"/>
                            <a:cs typeface="Times New Roman"/>
                          </a:endParaRPr>
                        </a:p>
                      </a:txBody>
                      <a:tcPr marL="68580" marR="68580" marT="0" marB="0"/>
                    </a:tc>
                  </a:tr>
                  <a:tr h="312288">
                    <a:tc gridSpan="2">
                      <a:txBody>
                        <a:bodyPr/>
                        <a:lstStyle/>
                        <a:p>
                          <a:pPr algn="l">
                            <a:lnSpc>
                              <a:spcPct val="150000"/>
                            </a:lnSpc>
                            <a:spcAft>
                              <a:spcPts val="0"/>
                            </a:spcAft>
                          </a:pPr>
                          <a:r>
                            <a:rPr lang="el-GR" sz="1400" dirty="0">
                              <a:solidFill>
                                <a:schemeClr val="tx1"/>
                              </a:solidFill>
                              <a:effectLst/>
                            </a:rPr>
                            <a:t>Συντελεστής κοπής</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0.17</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0.14</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a:solidFill>
                                <a:schemeClr val="tx1"/>
                              </a:solidFill>
                              <a:effectLst/>
                            </a:rPr>
                            <a:t>0.18</a:t>
                          </a:r>
                          <a:endParaRPr lang="el-GR" sz="1400" b="1">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0.14</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0.12</a:t>
                          </a:r>
                          <a:endParaRPr lang="el-GR" sz="1400" b="1" dirty="0">
                            <a:solidFill>
                              <a:schemeClr val="tx1"/>
                            </a:solidFill>
                            <a:effectLst/>
                            <a:latin typeface="Calibri"/>
                            <a:ea typeface="Calibri"/>
                            <a:cs typeface="Times New Roman"/>
                          </a:endParaRPr>
                        </a:p>
                      </a:txBody>
                      <a:tcPr marL="68580" marR="68580" marT="0" marB="0"/>
                    </a:tc>
                  </a:tr>
                </a:tbl>
              </a:graphicData>
            </a:graphic>
          </p:graphicFrame>
        </mc:Choice>
        <mc:Fallback xmlns="">
          <p:graphicFrame>
            <p:nvGraphicFramePr>
              <p:cNvPr id="4" name="Θέση περιεχομένου 3"/>
              <p:cNvGraphicFramePr>
                <a:graphicFrameLocks noGrp="1"/>
              </p:cNvGraphicFramePr>
              <p:nvPr>
                <p:ph idx="1"/>
                <p:extLst>
                  <p:ext uri="{D42A27DB-BD31-4B8C-83A1-F6EECF244321}">
                    <p14:modId xmlns:p14="http://schemas.microsoft.com/office/powerpoint/2010/main" val="2260088139"/>
                  </p:ext>
                </p:extLst>
              </p:nvPr>
            </p:nvGraphicFramePr>
            <p:xfrm>
              <a:off x="1043567" y="1412776"/>
              <a:ext cx="7778054" cy="4450885"/>
            </p:xfrm>
            <a:graphic>
              <a:graphicData uri="http://schemas.openxmlformats.org/drawingml/2006/table">
                <a:tbl>
                  <a:tblPr firstRow="1" firstCol="1" bandRow="1">
                    <a:tableStyleId>{85BE263C-DBD7-4A20-BB59-AAB30ACAA65A}</a:tableStyleId>
                  </a:tblPr>
                  <a:tblGrid>
                    <a:gridCol w="1680907"/>
                    <a:gridCol w="162560"/>
                    <a:gridCol w="705901"/>
                    <a:gridCol w="877684"/>
                    <a:gridCol w="775573"/>
                    <a:gridCol w="658652"/>
                    <a:gridCol w="115361"/>
                    <a:gridCol w="579147"/>
                    <a:gridCol w="605648"/>
                    <a:gridCol w="605648"/>
                    <a:gridCol w="1010973"/>
                  </a:tblGrid>
                  <a:tr h="490728">
                    <a:tc>
                      <a:txBody>
                        <a:bodyPr/>
                        <a:lstStyle/>
                        <a:p>
                          <a:pPr algn="ctr">
                            <a:lnSpc>
                              <a:spcPct val="115000"/>
                            </a:lnSpc>
                            <a:spcAft>
                              <a:spcPts val="0"/>
                            </a:spcAft>
                          </a:pPr>
                          <a:r>
                            <a:rPr lang="el-GR" sz="1400" dirty="0">
                              <a:solidFill>
                                <a:schemeClr val="tx1"/>
                              </a:solidFill>
                              <a:effectLst/>
                            </a:rPr>
                            <a:t>Παράμετροι</a:t>
                          </a:r>
                          <a:endParaRPr lang="el-GR" sz="1400" dirty="0">
                            <a:solidFill>
                              <a:schemeClr val="tx1"/>
                            </a:solidFill>
                            <a:effectLst/>
                            <a:latin typeface="Calibri"/>
                            <a:ea typeface="Calibri"/>
                            <a:cs typeface="Times New Roman"/>
                          </a:endParaRPr>
                        </a:p>
                      </a:txBody>
                      <a:tcPr marL="68580" marR="68580" marT="0" marB="0"/>
                    </a:tc>
                    <a:tc>
                      <a:txBody>
                        <a:bodyPr/>
                        <a:lstStyle/>
                        <a:p>
                          <a:pPr algn="ctr"/>
                          <a:endParaRPr lang="el-GR" sz="1400" dirty="0">
                            <a:solidFill>
                              <a:schemeClr val="tx1"/>
                            </a:solidFill>
                          </a:endParaRPr>
                        </a:p>
                      </a:txBody>
                      <a:tcPr marL="68580" marR="68580" marT="0" marB="0"/>
                    </a:tc>
                    <a:tc>
                      <a:txBody>
                        <a:bodyPr/>
                        <a:lstStyle/>
                        <a:p>
                          <a:pPr algn="ctr">
                            <a:lnSpc>
                              <a:spcPct val="115000"/>
                            </a:lnSpc>
                            <a:spcAft>
                              <a:spcPts val="0"/>
                            </a:spcAft>
                          </a:pPr>
                          <a:r>
                            <a:rPr lang="el-GR" sz="1400" dirty="0">
                              <a:solidFill>
                                <a:schemeClr val="tx1"/>
                              </a:solidFill>
                              <a:effectLst/>
                            </a:rPr>
                            <a:t>9.2α-β-γ</a:t>
                          </a:r>
                          <a:endParaRPr lang="el-GR" sz="1400" dirty="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9.2α-β-γ-10.3α-β-γ</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dirty="0">
                              <a:solidFill>
                                <a:schemeClr val="tx1"/>
                              </a:solidFill>
                              <a:effectLst/>
                            </a:rPr>
                            <a:t>10.2β-γ -10.3β-γ</a:t>
                          </a:r>
                          <a:endParaRPr lang="el-GR" sz="1400" dirty="0">
                            <a:solidFill>
                              <a:schemeClr val="tx1"/>
                            </a:solidFill>
                            <a:effectLst/>
                            <a:latin typeface="Calibri"/>
                            <a:ea typeface="Calibri"/>
                            <a:cs typeface="Times New Roman"/>
                          </a:endParaRPr>
                        </a:p>
                      </a:txBody>
                      <a:tcPr marL="68580" marR="68580" marT="0" marB="0"/>
                    </a:tc>
                    <a:tc gridSpan="2">
                      <a:txBody>
                        <a:bodyPr/>
                        <a:lstStyle/>
                        <a:p>
                          <a:pPr algn="ctr">
                            <a:lnSpc>
                              <a:spcPct val="115000"/>
                            </a:lnSpc>
                            <a:spcAft>
                              <a:spcPts val="0"/>
                            </a:spcAft>
                          </a:pPr>
                          <a:r>
                            <a:rPr lang="el-GR" sz="1400">
                              <a:solidFill>
                                <a:schemeClr val="tx1"/>
                              </a:solidFill>
                              <a:effectLst/>
                            </a:rPr>
                            <a:t>10.2α-β-γ</a:t>
                          </a:r>
                          <a:endParaRPr lang="el-GR" sz="140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15000"/>
                            </a:lnSpc>
                            <a:spcAft>
                              <a:spcPts val="0"/>
                            </a:spcAft>
                          </a:pPr>
                          <a:r>
                            <a:rPr lang="el-GR" sz="1400">
                              <a:solidFill>
                                <a:schemeClr val="tx1"/>
                              </a:solidFill>
                              <a:effectLst/>
                            </a:rPr>
                            <a:t>10.2β</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10.2β-γ</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10.2β</a:t>
                          </a:r>
                          <a:endParaRPr lang="el-GR" sz="1400">
                            <a:solidFill>
                              <a:schemeClr val="tx1"/>
                            </a:solidFill>
                            <a:effectLst/>
                            <a:latin typeface="Calibri"/>
                            <a:ea typeface="Calibri"/>
                            <a:cs typeface="Times New Roman"/>
                          </a:endParaRPr>
                        </a:p>
                      </a:txBody>
                      <a:tcPr marL="68580" marR="68580" marT="0" marB="0"/>
                    </a:tc>
                    <a:tc>
                      <a:txBody>
                        <a:bodyPr/>
                        <a:lstStyle/>
                        <a:p>
                          <a:pPr algn="ctr">
                            <a:lnSpc>
                              <a:spcPct val="115000"/>
                            </a:lnSpc>
                            <a:spcAft>
                              <a:spcPts val="0"/>
                            </a:spcAft>
                          </a:pPr>
                          <a:r>
                            <a:rPr lang="el-GR" sz="1400">
                              <a:solidFill>
                                <a:schemeClr val="tx1"/>
                              </a:solidFill>
                              <a:effectLst/>
                            </a:rPr>
                            <a:t>6.2-6.5-8.1-8.2</a:t>
                          </a:r>
                          <a:endParaRPr lang="el-GR" sz="1400">
                            <a:solidFill>
                              <a:schemeClr val="tx1"/>
                            </a:solidFill>
                            <a:effectLst/>
                            <a:latin typeface="Calibri"/>
                            <a:ea typeface="Calibri"/>
                            <a:cs typeface="Times New Roman"/>
                          </a:endParaRPr>
                        </a:p>
                      </a:txBody>
                      <a:tcPr marL="68580" marR="68580" marT="0" marB="0"/>
                    </a:tc>
                  </a:tr>
                  <a:tr h="533268">
                    <a:tc gridSpan="2">
                      <a:txBody>
                        <a:bodyPr/>
                        <a:lstStyle/>
                        <a:p>
                          <a:pPr algn="l">
                            <a:lnSpc>
                              <a:spcPct val="150000"/>
                            </a:lnSpc>
                            <a:spcAft>
                              <a:spcPts val="0"/>
                            </a:spcAft>
                          </a:pPr>
                          <a:r>
                            <a:rPr lang="el-GR" sz="1400" dirty="0">
                              <a:solidFill>
                                <a:schemeClr val="tx1"/>
                              </a:solidFill>
                              <a:effectLst/>
                            </a:rPr>
                            <a:t>Δύναμη ώθησης </a:t>
                          </a:r>
                          <a:r>
                            <a:rPr lang="el-GR" sz="1400" dirty="0" smtClean="0">
                              <a:solidFill>
                                <a:schemeClr val="tx1"/>
                              </a:solidFill>
                              <a:effectLst/>
                            </a:rPr>
                            <a:t>(</a:t>
                          </a:r>
                          <a:r>
                            <a:rPr lang="en-US" sz="1400" dirty="0" smtClean="0">
                              <a:solidFill>
                                <a:schemeClr val="tx1"/>
                              </a:solidFill>
                              <a:effectLst/>
                            </a:rPr>
                            <a:t>MN</a:t>
                          </a:r>
                          <a:r>
                            <a:rPr lang="en-US" sz="1400" dirty="0">
                              <a:solidFill>
                                <a:schemeClr val="tx1"/>
                              </a:solidFill>
                              <a:effectLst/>
                            </a:rPr>
                            <a:t>)</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l-GR" sz="1400" b="1" dirty="0" smtClean="0">
                              <a:solidFill>
                                <a:schemeClr val="tx1"/>
                              </a:solidFill>
                              <a:effectLst/>
                            </a:rPr>
                            <a:t>14</a:t>
                          </a:r>
                          <a:r>
                            <a:rPr lang="en-US"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16</a:t>
                          </a:r>
                          <a:r>
                            <a:rPr lang="en-US"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16</a:t>
                          </a:r>
                          <a:r>
                            <a:rPr lang="en-US" sz="1400" b="1" dirty="0" smtClean="0">
                              <a:solidFill>
                                <a:schemeClr val="tx1"/>
                              </a:solidFill>
                              <a:effectLst/>
                            </a:rPr>
                            <a:t>.1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a:t>
                          </a:r>
                          <a:r>
                            <a:rPr lang="el-GR" sz="1400" b="1" dirty="0" smtClean="0">
                              <a:solidFill>
                                <a:schemeClr val="tx1"/>
                              </a:solidFill>
                              <a:effectLst/>
                            </a:rPr>
                            <a:t>9</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l-GR" sz="1400" b="1" dirty="0" smtClean="0">
                              <a:solidFill>
                                <a:schemeClr val="tx1"/>
                              </a:solidFill>
                              <a:effectLst/>
                            </a:rPr>
                            <a:t>13</a:t>
                          </a:r>
                          <a:r>
                            <a:rPr lang="en-US" sz="1400" b="1" dirty="0" smtClean="0">
                              <a:solidFill>
                                <a:schemeClr val="tx1"/>
                              </a:solidFill>
                              <a:effectLst/>
                            </a:rPr>
                            <a:t>.</a:t>
                          </a:r>
                          <a:r>
                            <a:rPr lang="el-GR" sz="1400" b="1" dirty="0" smtClean="0">
                              <a:solidFill>
                                <a:schemeClr val="tx1"/>
                              </a:solidFill>
                              <a:effectLst/>
                            </a:rPr>
                            <a:t>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12</a:t>
                          </a:r>
                          <a:r>
                            <a:rPr lang="en-US" sz="1400" b="1" dirty="0" smtClean="0">
                              <a:solidFill>
                                <a:schemeClr val="tx1"/>
                              </a:solidFill>
                              <a:effectLst/>
                            </a:rPr>
                            <a:t>.</a:t>
                          </a:r>
                          <a:r>
                            <a:rPr lang="el-GR" sz="1400" b="1" dirty="0" smtClean="0">
                              <a:solidFill>
                                <a:schemeClr val="tx1"/>
                              </a:solidFill>
                              <a:effectLst/>
                            </a:rPr>
                            <a:t>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10</a:t>
                          </a:r>
                          <a:r>
                            <a:rPr lang="en-US" sz="1400" b="1" dirty="0" smtClean="0">
                              <a:solidFill>
                                <a:schemeClr val="tx1"/>
                              </a:solidFill>
                              <a:effectLst/>
                            </a:rPr>
                            <a:t>.0</a:t>
                          </a:r>
                          <a:endParaRPr lang="el-GR" sz="1400" b="1" dirty="0">
                            <a:solidFill>
                              <a:schemeClr val="tx1"/>
                            </a:solidFill>
                            <a:effectLst/>
                            <a:latin typeface="Calibri"/>
                            <a:ea typeface="Calibri"/>
                            <a:cs typeface="Times New Roman"/>
                          </a:endParaRPr>
                        </a:p>
                      </a:txBody>
                      <a:tcPr marL="68580" marR="68580" marT="0" marB="0"/>
                    </a:tc>
                  </a:tr>
                  <a:tr h="509648">
                    <a:tc gridSpan="2">
                      <a:txBody>
                        <a:bodyPr/>
                        <a:lstStyle/>
                        <a:p>
                          <a:pPr algn="l">
                            <a:lnSpc>
                              <a:spcPct val="150000"/>
                            </a:lnSpc>
                            <a:spcAft>
                              <a:spcPts val="0"/>
                            </a:spcAft>
                          </a:pPr>
                          <a:r>
                            <a:rPr lang="el-GR" sz="1400" dirty="0">
                              <a:solidFill>
                                <a:schemeClr val="tx1"/>
                              </a:solidFill>
                              <a:effectLst/>
                            </a:rPr>
                            <a:t>Ροπή στρέψης</a:t>
                          </a:r>
                          <a:r>
                            <a:rPr lang="en-US" sz="1400" dirty="0">
                              <a:solidFill>
                                <a:schemeClr val="tx1"/>
                              </a:solidFill>
                              <a:effectLst/>
                            </a:rPr>
                            <a:t> (</a:t>
                          </a:r>
                          <a:r>
                            <a:rPr lang="en-US" sz="1400" dirty="0" err="1">
                              <a:solidFill>
                                <a:schemeClr val="tx1"/>
                              </a:solidFill>
                              <a:effectLst/>
                            </a:rPr>
                            <a:t>MNm</a:t>
                          </a:r>
                          <a:r>
                            <a:rPr lang="en-US" sz="1400" dirty="0">
                              <a:solidFill>
                                <a:schemeClr val="tx1"/>
                              </a:solidFill>
                              <a:effectLst/>
                            </a:rPr>
                            <a:t>)</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15000"/>
                            </a:lnSpc>
                            <a:spcAft>
                              <a:spcPts val="0"/>
                            </a:spcAft>
                          </a:pPr>
                          <a:r>
                            <a:rPr lang="el-GR" sz="1400" b="1" dirty="0" smtClean="0">
                              <a:solidFill>
                                <a:schemeClr val="tx1"/>
                              </a:solidFill>
                              <a:effectLst/>
                            </a:rPr>
                            <a:t>6</a:t>
                          </a:r>
                          <a:r>
                            <a:rPr lang="en-US" sz="1400" b="1" dirty="0" smtClean="0">
                              <a:solidFill>
                                <a:schemeClr val="tx1"/>
                              </a:solidFill>
                              <a:effectLst/>
                            </a:rPr>
                            <a:t>.</a:t>
                          </a:r>
                          <a:r>
                            <a:rPr lang="el-GR" sz="1400" b="1" dirty="0" smtClean="0">
                              <a:solidFill>
                                <a:schemeClr val="tx1"/>
                              </a:solidFill>
                              <a:effectLst/>
                            </a:rPr>
                            <a:t>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l-GR" sz="1400" b="1" dirty="0" smtClean="0">
                              <a:solidFill>
                                <a:schemeClr val="tx1"/>
                              </a:solidFill>
                              <a:effectLst/>
                            </a:rPr>
                            <a:t>6</a:t>
                          </a:r>
                          <a:r>
                            <a:rPr lang="en-US" sz="1400" b="1" dirty="0" smtClean="0">
                              <a:solidFill>
                                <a:schemeClr val="tx1"/>
                              </a:solidFill>
                              <a:effectLst/>
                            </a:rPr>
                            <a:t>.</a:t>
                          </a:r>
                          <a:r>
                            <a:rPr lang="el-GR" sz="1400" b="1" dirty="0" smtClean="0">
                              <a:solidFill>
                                <a:schemeClr val="tx1"/>
                              </a:solidFill>
                              <a:effectLst/>
                            </a:rPr>
                            <a:t>32</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6.41</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5.34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4.29</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5.29</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4.84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3.4</a:t>
                          </a:r>
                          <a:endParaRPr lang="el-GR" sz="1400" b="1">
                            <a:solidFill>
                              <a:schemeClr val="tx1"/>
                            </a:solidFill>
                            <a:effectLst/>
                            <a:latin typeface="Calibri"/>
                            <a:ea typeface="Calibri"/>
                            <a:cs typeface="Times New Roman"/>
                          </a:endParaRPr>
                        </a:p>
                      </a:txBody>
                      <a:tcPr marL="68580" marR="68580" marT="0" marB="0"/>
                    </a:tc>
                  </a:tr>
                  <a:tr h="640080">
                    <a:tc gridSpan="2">
                      <a:txBody>
                        <a:bodyPr/>
                        <a:lstStyle/>
                        <a:p>
                          <a:pPr algn="l">
                            <a:lnSpc>
                              <a:spcPct val="150000"/>
                            </a:lnSpc>
                            <a:spcAft>
                              <a:spcPts val="0"/>
                            </a:spcAft>
                          </a:pPr>
                          <a:r>
                            <a:rPr lang="el-GR" sz="1400" dirty="0">
                              <a:solidFill>
                                <a:schemeClr val="tx1"/>
                              </a:solidFill>
                              <a:effectLst/>
                            </a:rPr>
                            <a:t>Ρυθμός διείσδυσης</a:t>
                          </a:r>
                          <a:r>
                            <a:rPr lang="en-US" sz="1400" dirty="0">
                              <a:solidFill>
                                <a:schemeClr val="tx1"/>
                              </a:solidFill>
                              <a:effectLst/>
                            </a:rPr>
                            <a:t> (m/h)</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0.63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0.60</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0.63</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0.61</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0.61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0.76</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0.78</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0.59</a:t>
                          </a:r>
                          <a:endParaRPr lang="el-GR" sz="1400" b="1">
                            <a:solidFill>
                              <a:schemeClr val="tx1"/>
                            </a:solidFill>
                            <a:effectLst/>
                            <a:latin typeface="Calibri"/>
                            <a:ea typeface="Calibri"/>
                            <a:cs typeface="Times New Roman"/>
                          </a:endParaRPr>
                        </a:p>
                      </a:txBody>
                      <a:tcPr marL="68580" marR="68580" marT="0" marB="0"/>
                    </a:tc>
                  </a:tr>
                  <a:tr h="320040">
                    <a:tc gridSpan="2">
                      <a:txBody>
                        <a:bodyPr/>
                        <a:lstStyle/>
                        <a:p>
                          <a:pPr algn="l">
                            <a:lnSpc>
                              <a:spcPct val="150000"/>
                            </a:lnSpc>
                            <a:spcAft>
                              <a:spcPts val="0"/>
                            </a:spcAft>
                          </a:pPr>
                          <a:r>
                            <a:rPr lang="el-GR" sz="1400" dirty="0">
                              <a:solidFill>
                                <a:schemeClr val="tx1"/>
                              </a:solidFill>
                              <a:effectLst/>
                            </a:rPr>
                            <a:t>Εδαφική πίεση</a:t>
                          </a:r>
                          <a:r>
                            <a:rPr lang="en-US" sz="1400" dirty="0">
                              <a:solidFill>
                                <a:schemeClr val="tx1"/>
                              </a:solidFill>
                              <a:effectLst/>
                            </a:rPr>
                            <a:t> (bar)</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0.61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0.81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0.80</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0.32</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0.20</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0.44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0.35</a:t>
                          </a:r>
                          <a:endParaRPr lang="el-GR" sz="1400" b="1">
                            <a:solidFill>
                              <a:schemeClr val="tx1"/>
                            </a:solidFill>
                            <a:effectLst/>
                            <a:latin typeface="Calibri"/>
                            <a:ea typeface="Calibri"/>
                            <a:cs typeface="Times New Roman"/>
                          </a:endParaRPr>
                        </a:p>
                      </a:txBody>
                      <a:tcPr marL="68580" marR="68580" marT="0" marB="0"/>
                    </a:tc>
                  </a:tr>
                  <a:tr h="533268">
                    <a:tc gridSpan="2">
                      <a:txBody>
                        <a:bodyPr/>
                        <a:lstStyle/>
                        <a:p>
                          <a:pPr algn="l">
                            <a:lnSpc>
                              <a:spcPct val="150000"/>
                            </a:lnSpc>
                            <a:spcAft>
                              <a:spcPts val="0"/>
                            </a:spcAft>
                          </a:pPr>
                          <a:r>
                            <a:rPr lang="el-GR" sz="1400" dirty="0">
                              <a:solidFill>
                                <a:schemeClr val="tx1"/>
                              </a:solidFill>
                              <a:effectLst/>
                            </a:rPr>
                            <a:t>Ισχύς</a:t>
                          </a:r>
                          <a:r>
                            <a:rPr lang="en-US" sz="1400" dirty="0">
                              <a:solidFill>
                                <a:schemeClr val="tx1"/>
                              </a:solidFill>
                              <a:effectLst/>
                            </a:rPr>
                            <a:t> (</a:t>
                          </a:r>
                          <a:r>
                            <a:rPr lang="en-US" sz="1400" dirty="0" smtClean="0">
                              <a:solidFill>
                                <a:schemeClr val="tx1"/>
                              </a:solidFill>
                              <a:effectLst/>
                            </a:rPr>
                            <a:t>MW)</a:t>
                          </a:r>
                          <a:endParaRPr lang="el-GR" sz="1400" dirty="0">
                            <a:solidFill>
                              <a:schemeClr val="tx1"/>
                            </a:solidFill>
                            <a:effectLst/>
                            <a:latin typeface="Calibri"/>
                            <a:ea typeface="Calibri"/>
                            <a:cs typeface="Times New Roman"/>
                          </a:endParaRPr>
                        </a:p>
                      </a:txBody>
                      <a:tcPr marL="68580" marR="68580" marT="0" marB="0"/>
                    </a:tc>
                    <a:tc hMerge="1">
                      <a:txBody>
                        <a:bodyPr/>
                        <a:lstStyle/>
                        <a:p>
                          <a:pPr algn="ctr"/>
                          <a:endParaRPr lang="el-GR" sz="1400" dirty="0">
                            <a:solidFill>
                              <a:schemeClr val="tx1"/>
                            </a:solidFill>
                          </a:endParaRPr>
                        </a:p>
                      </a:txBody>
                      <a:tcPr marL="68580" marR="68580" marT="0" marB="0"/>
                    </a:tc>
                    <a:tc>
                      <a:txBody>
                        <a:bodyPr/>
                        <a:lstStyle/>
                        <a:p>
                          <a:pPr algn="ctr">
                            <a:lnSpc>
                              <a:spcPct val="150000"/>
                            </a:lnSpc>
                            <a:spcAft>
                              <a:spcPts val="0"/>
                            </a:spcAft>
                          </a:pPr>
                          <a:r>
                            <a:rPr lang="en-US" sz="1400" b="1">
                              <a:solidFill>
                                <a:schemeClr val="tx1"/>
                              </a:solidFill>
                              <a:effectLst/>
                            </a:rPr>
                            <a:t>0.41</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0.36</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0.41</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a:solidFill>
                                <a:schemeClr val="tx1"/>
                              </a:solidFill>
                              <a:effectLst/>
                            </a:rPr>
                            <a:t>0.32</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a:solidFill>
                                <a:schemeClr val="tx1"/>
                              </a:solidFill>
                              <a:effectLst/>
                            </a:rPr>
                            <a:t>0.24</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0.31</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0.25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0.16</a:t>
                          </a:r>
                          <a:endParaRPr lang="el-GR" sz="1400" b="1" dirty="0">
                            <a:solidFill>
                              <a:schemeClr val="tx1"/>
                            </a:solidFill>
                            <a:effectLst/>
                            <a:latin typeface="Calibri"/>
                            <a:ea typeface="Calibri"/>
                            <a:cs typeface="Times New Roman"/>
                          </a:endParaRPr>
                        </a:p>
                      </a:txBody>
                      <a:tcPr marL="68580" marR="68580" marT="0" marB="0"/>
                    </a:tc>
                  </a:tr>
                  <a:tr h="640080">
                    <a:tc gridSpan="2">
                      <a:txBody>
                        <a:bodyPr/>
                        <a:lstStyle/>
                        <a:p>
                          <a:pPr algn="l">
                            <a:lnSpc>
                              <a:spcPct val="150000"/>
                            </a:lnSpc>
                            <a:spcAft>
                              <a:spcPts val="0"/>
                            </a:spcAft>
                          </a:pPr>
                          <a:r>
                            <a:rPr lang="el-GR" sz="1400" dirty="0">
                              <a:solidFill>
                                <a:schemeClr val="tx1"/>
                              </a:solidFill>
                              <a:effectLst/>
                            </a:rPr>
                            <a:t>Ταχύτητα περιστροφής</a:t>
                          </a:r>
                          <a:r>
                            <a:rPr lang="en-US" sz="1400" dirty="0">
                              <a:solidFill>
                                <a:schemeClr val="tx1"/>
                              </a:solidFill>
                              <a:effectLst/>
                            </a:rPr>
                            <a:t> (rpm)</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smtClean="0">
                              <a:solidFill>
                                <a:schemeClr val="tx1"/>
                              </a:solidFill>
                              <a:effectLst/>
                            </a:rPr>
                            <a:t>0.57</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0.53</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0.60</a:t>
                          </a:r>
                          <a:endParaRPr lang="el-GR" sz="1400" b="1" dirty="0">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dirty="0" smtClean="0">
                              <a:solidFill>
                                <a:schemeClr val="tx1"/>
                              </a:solidFill>
                              <a:effectLst/>
                            </a:rPr>
                            <a:t>0.54</a:t>
                          </a:r>
                          <a:endParaRPr lang="el-GR" sz="1400" b="1"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dirty="0" smtClean="0">
                              <a:solidFill>
                                <a:schemeClr val="tx1"/>
                              </a:solidFill>
                              <a:effectLst/>
                            </a:rPr>
                            <a:t>0.48</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0.55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0.49</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smtClean="0">
                              <a:solidFill>
                                <a:schemeClr val="tx1"/>
                              </a:solidFill>
                              <a:effectLst/>
                            </a:rPr>
                            <a:t>0.44</a:t>
                          </a:r>
                          <a:endParaRPr lang="el-GR" sz="1400" b="1" dirty="0">
                            <a:solidFill>
                              <a:schemeClr val="tx1"/>
                            </a:solidFill>
                            <a:effectLst/>
                            <a:latin typeface="Calibri"/>
                            <a:ea typeface="Calibri"/>
                            <a:cs typeface="Times New Roman"/>
                          </a:endParaRPr>
                        </a:p>
                      </a:txBody>
                      <a:tcPr marL="68580" marR="68580" marT="0" marB="0"/>
                    </a:tc>
                  </a:tr>
                  <a:tr h="463733">
                    <a:tc gridSpan="2">
                      <a:txBody>
                        <a:bodyPr/>
                        <a:lstStyle/>
                        <a:p>
                          <a:endParaRPr lang="el-GR"/>
                        </a:p>
                      </a:txBody>
                      <a:tcPr marL="68580" marR="68580" marT="0" marB="0">
                        <a:blipFill rotWithShape="1">
                          <a:blip r:embed="rId2"/>
                          <a:stretch>
                            <a:fillRect t="-788312" r="-322848" b="-83117"/>
                          </a:stretch>
                        </a:blipFill>
                      </a:tcPr>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41.2</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37.3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41.7</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a:solidFill>
                                <a:schemeClr val="tx1"/>
                              </a:solidFill>
                              <a:effectLst/>
                            </a:rPr>
                            <a:t>32.7</a:t>
                          </a:r>
                          <a:endParaRPr lang="el-GR" sz="1400" b="1">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22.9</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26.3</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21.05</a:t>
                          </a:r>
                          <a:endParaRPr lang="el-GR" sz="1400" b="1" dirty="0">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17.4</a:t>
                          </a:r>
                          <a:endParaRPr lang="el-GR" sz="1400" b="1" dirty="0">
                            <a:solidFill>
                              <a:schemeClr val="tx1"/>
                            </a:solidFill>
                            <a:effectLst/>
                            <a:latin typeface="Calibri"/>
                            <a:ea typeface="Calibri"/>
                            <a:cs typeface="Times New Roman"/>
                          </a:endParaRPr>
                        </a:p>
                      </a:txBody>
                      <a:tcPr marL="68580" marR="68580" marT="0" marB="0"/>
                    </a:tc>
                  </a:tr>
                  <a:tr h="320040">
                    <a:tc gridSpan="2">
                      <a:txBody>
                        <a:bodyPr/>
                        <a:lstStyle/>
                        <a:p>
                          <a:pPr algn="l">
                            <a:lnSpc>
                              <a:spcPct val="150000"/>
                            </a:lnSpc>
                            <a:spcAft>
                              <a:spcPts val="0"/>
                            </a:spcAft>
                          </a:pPr>
                          <a:r>
                            <a:rPr lang="el-GR" sz="1400" dirty="0">
                              <a:solidFill>
                                <a:schemeClr val="tx1"/>
                              </a:solidFill>
                              <a:effectLst/>
                            </a:rPr>
                            <a:t>Συντελεστής κοπής</a:t>
                          </a:r>
                          <a:endParaRPr lang="el-GR" sz="1400" dirty="0">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0.17</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0.14</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gridSpan="2">
                      <a:txBody>
                        <a:bodyPr/>
                        <a:lstStyle/>
                        <a:p>
                          <a:pPr algn="ctr">
                            <a:lnSpc>
                              <a:spcPct val="150000"/>
                            </a:lnSpc>
                            <a:spcAft>
                              <a:spcPts val="0"/>
                            </a:spcAft>
                          </a:pPr>
                          <a:r>
                            <a:rPr lang="en-US" sz="1400" b="1">
                              <a:solidFill>
                                <a:schemeClr val="tx1"/>
                              </a:solidFill>
                              <a:effectLst/>
                            </a:rPr>
                            <a:t>0.18</a:t>
                          </a:r>
                          <a:endParaRPr lang="el-GR" sz="1400" b="1">
                            <a:solidFill>
                              <a:schemeClr val="tx1"/>
                            </a:solidFill>
                            <a:effectLst/>
                            <a:latin typeface="Calibri"/>
                            <a:ea typeface="Calibri"/>
                            <a:cs typeface="Times New Roman"/>
                          </a:endParaRPr>
                        </a:p>
                      </a:txBody>
                      <a:tcPr marL="68580" marR="68580" marT="0" marB="0"/>
                    </a:tc>
                    <a:tc hMerge="1">
                      <a:txBody>
                        <a:bodyPr/>
                        <a:lstStyle/>
                        <a:p>
                          <a:endParaRPr lang="el-GR"/>
                        </a:p>
                      </a:txBody>
                      <a:tcPr/>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0.15</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a:solidFill>
                                <a:schemeClr val="tx1"/>
                              </a:solidFill>
                              <a:effectLst/>
                            </a:rPr>
                            <a:t>0.14</a:t>
                          </a:r>
                          <a:endParaRPr lang="el-GR" sz="1400" b="1">
                            <a:solidFill>
                              <a:schemeClr val="tx1"/>
                            </a:solidFill>
                            <a:effectLst/>
                            <a:latin typeface="Calibri"/>
                            <a:ea typeface="Calibri"/>
                            <a:cs typeface="Times New Roman"/>
                          </a:endParaRPr>
                        </a:p>
                      </a:txBody>
                      <a:tcPr marL="68580" marR="68580" marT="0" marB="0"/>
                    </a:tc>
                    <a:tc>
                      <a:txBody>
                        <a:bodyPr/>
                        <a:lstStyle/>
                        <a:p>
                          <a:pPr algn="ctr">
                            <a:lnSpc>
                              <a:spcPct val="150000"/>
                            </a:lnSpc>
                            <a:spcAft>
                              <a:spcPts val="0"/>
                            </a:spcAft>
                          </a:pPr>
                          <a:r>
                            <a:rPr lang="en-US" sz="1400" b="1" dirty="0">
                              <a:solidFill>
                                <a:schemeClr val="tx1"/>
                              </a:solidFill>
                              <a:effectLst/>
                            </a:rPr>
                            <a:t>0.12</a:t>
                          </a:r>
                          <a:endParaRPr lang="el-GR" sz="1400" b="1" dirty="0">
                            <a:solidFill>
                              <a:schemeClr val="tx1"/>
                            </a:solidFill>
                            <a:effectLst/>
                            <a:latin typeface="Calibri"/>
                            <a:ea typeface="Calibri"/>
                            <a:cs typeface="Times New Roman"/>
                          </a:endParaRPr>
                        </a:p>
                      </a:txBody>
                      <a:tcPr marL="68580" marR="68580" marT="0" marB="0"/>
                    </a:tc>
                  </a:tr>
                </a:tbl>
              </a:graphicData>
            </a:graphic>
          </p:graphicFrame>
        </mc:Fallback>
      </mc:AlternateContent>
    </p:spTree>
    <p:extLst>
      <p:ext uri="{BB962C8B-B14F-4D97-AF65-F5344CB8AC3E}">
        <p14:creationId xmlns:p14="http://schemas.microsoft.com/office/powerpoint/2010/main" val="38735055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99592" y="-8344"/>
            <a:ext cx="7315200" cy="764703"/>
          </a:xfrm>
        </p:spPr>
        <p:txBody>
          <a:bodyPr/>
          <a:lstStyle/>
          <a:p>
            <a:r>
              <a:rPr lang="el-GR" dirty="0" smtClean="0"/>
              <a:t>Δύναμη ώθησης</a:t>
            </a:r>
            <a:endParaRPr lang="el-GR" dirty="0"/>
          </a:p>
        </p:txBody>
      </p:sp>
      <p:graphicFrame>
        <p:nvGraphicFramePr>
          <p:cNvPr id="6" name="Chart 2"/>
          <p:cNvGraphicFramePr>
            <a:graphicFrameLocks noGrp="1"/>
          </p:cNvGraphicFramePr>
          <p:nvPr>
            <p:ph idx="1"/>
            <p:extLst>
              <p:ext uri="{D42A27DB-BD31-4B8C-83A1-F6EECF244321}">
                <p14:modId xmlns:p14="http://schemas.microsoft.com/office/powerpoint/2010/main" val="2306921717"/>
              </p:ext>
            </p:extLst>
          </p:nvPr>
        </p:nvGraphicFramePr>
        <p:xfrm>
          <a:off x="611560" y="980728"/>
          <a:ext cx="8229600" cy="5183981"/>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3"/>
          <p:cNvPicPr/>
          <p:nvPr/>
        </p:nvPicPr>
        <p:blipFill>
          <a:blip r:embed="rId3" cstate="print"/>
          <a:srcRect/>
          <a:stretch>
            <a:fillRect/>
          </a:stretch>
        </p:blipFill>
        <p:spPr bwMode="auto">
          <a:xfrm>
            <a:off x="1043608" y="6021288"/>
            <a:ext cx="7056783" cy="821471"/>
          </a:xfrm>
          <a:prstGeom prst="rect">
            <a:avLst/>
          </a:prstGeom>
          <a:noFill/>
          <a:ln w="9525">
            <a:noFill/>
            <a:miter lim="800000"/>
            <a:headEnd/>
            <a:tailEnd/>
          </a:ln>
        </p:spPr>
      </p:pic>
    </p:spTree>
    <p:extLst>
      <p:ext uri="{BB962C8B-B14F-4D97-AF65-F5344CB8AC3E}">
        <p14:creationId xmlns:p14="http://schemas.microsoft.com/office/powerpoint/2010/main" val="21303368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1052736"/>
          </a:xfrm>
        </p:spPr>
        <p:txBody>
          <a:bodyPr/>
          <a:lstStyle/>
          <a:p>
            <a:r>
              <a:rPr lang="el-GR" dirty="0" smtClean="0"/>
              <a:t>Ροπή στρέψης </a:t>
            </a:r>
            <a:endParaRPr lang="el-GR" dirty="0"/>
          </a:p>
        </p:txBody>
      </p:sp>
      <p:graphicFrame>
        <p:nvGraphicFramePr>
          <p:cNvPr id="4" name="Chart 5"/>
          <p:cNvGraphicFramePr>
            <a:graphicFrameLocks noGrp="1"/>
          </p:cNvGraphicFramePr>
          <p:nvPr>
            <p:ph idx="1"/>
            <p:extLst>
              <p:ext uri="{D42A27DB-BD31-4B8C-83A1-F6EECF244321}">
                <p14:modId xmlns:p14="http://schemas.microsoft.com/office/powerpoint/2010/main" val="3977745716"/>
              </p:ext>
            </p:extLst>
          </p:nvPr>
        </p:nvGraphicFramePr>
        <p:xfrm>
          <a:off x="457200" y="981075"/>
          <a:ext cx="8229600" cy="51450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142204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1124744"/>
          </a:xfrm>
        </p:spPr>
        <p:txBody>
          <a:bodyPr/>
          <a:lstStyle/>
          <a:p>
            <a:r>
              <a:rPr lang="el-GR" dirty="0" smtClean="0"/>
              <a:t>Ρυθμός διείσδυσης</a:t>
            </a:r>
            <a:endParaRPr lang="el-GR" dirty="0"/>
          </a:p>
        </p:txBody>
      </p:sp>
      <p:graphicFrame>
        <p:nvGraphicFramePr>
          <p:cNvPr id="4" name="Chart 2"/>
          <p:cNvGraphicFramePr>
            <a:graphicFrameLocks noGrp="1"/>
          </p:cNvGraphicFramePr>
          <p:nvPr>
            <p:ph idx="1"/>
            <p:extLst>
              <p:ext uri="{D42A27DB-BD31-4B8C-83A1-F6EECF244321}">
                <p14:modId xmlns:p14="http://schemas.microsoft.com/office/powerpoint/2010/main" val="4111392271"/>
              </p:ext>
            </p:extLst>
          </p:nvPr>
        </p:nvGraphicFramePr>
        <p:xfrm>
          <a:off x="467544" y="1052736"/>
          <a:ext cx="8229600" cy="510202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756312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980728"/>
          </a:xfrm>
        </p:spPr>
        <p:txBody>
          <a:bodyPr/>
          <a:lstStyle/>
          <a:p>
            <a:r>
              <a:rPr lang="el-GR" dirty="0" smtClean="0"/>
              <a:t>Εδαφική πίεση </a:t>
            </a:r>
            <a:endParaRPr lang="el-GR" dirty="0"/>
          </a:p>
        </p:txBody>
      </p:sp>
      <p:graphicFrame>
        <p:nvGraphicFramePr>
          <p:cNvPr id="4" name="Chart 1"/>
          <p:cNvGraphicFramePr>
            <a:graphicFrameLocks noGrp="1"/>
          </p:cNvGraphicFramePr>
          <p:nvPr>
            <p:ph idx="1"/>
            <p:extLst>
              <p:ext uri="{D42A27DB-BD31-4B8C-83A1-F6EECF244321}">
                <p14:modId xmlns:p14="http://schemas.microsoft.com/office/powerpoint/2010/main" val="1982112036"/>
              </p:ext>
            </p:extLst>
          </p:nvPr>
        </p:nvGraphicFramePr>
        <p:xfrm>
          <a:off x="457200" y="836613"/>
          <a:ext cx="8229600" cy="5289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983442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71600" y="188640"/>
            <a:ext cx="7315200" cy="936104"/>
          </a:xfrm>
        </p:spPr>
        <p:txBody>
          <a:bodyPr/>
          <a:lstStyle/>
          <a:p>
            <a:pPr algn="ctr"/>
            <a:r>
              <a:rPr lang="el-GR" dirty="0" smtClean="0"/>
              <a:t>Μετρό Αθηνών </a:t>
            </a:r>
            <a:endParaRPr lang="el-GR" dirty="0"/>
          </a:p>
        </p:txBody>
      </p:sp>
      <p:sp>
        <p:nvSpPr>
          <p:cNvPr id="3" name="Θέση περιεχομένου 2"/>
          <p:cNvSpPr>
            <a:spLocks noGrp="1"/>
          </p:cNvSpPr>
          <p:nvPr>
            <p:ph idx="1"/>
          </p:nvPr>
        </p:nvSpPr>
        <p:spPr>
          <a:xfrm>
            <a:off x="914400" y="1484784"/>
            <a:ext cx="7315200" cy="4824577"/>
          </a:xfrm>
        </p:spPr>
        <p:txBody>
          <a:bodyPr>
            <a:normAutofit fontScale="92500"/>
          </a:bodyPr>
          <a:lstStyle/>
          <a:p>
            <a:pPr>
              <a:buFont typeface="Wingdings" pitchFamily="2" charset="2"/>
              <a:buChar char="Ø"/>
            </a:pPr>
            <a:r>
              <a:rPr lang="el-GR" dirty="0" smtClean="0"/>
              <a:t>  </a:t>
            </a:r>
            <a:r>
              <a:rPr lang="el-GR" sz="2400" dirty="0">
                <a:solidFill>
                  <a:schemeClr val="tx2"/>
                </a:solidFill>
              </a:rPr>
              <a:t>Γραμμή </a:t>
            </a:r>
            <a:r>
              <a:rPr lang="el-GR" sz="2400" dirty="0" smtClean="0">
                <a:solidFill>
                  <a:schemeClr val="tx2"/>
                </a:solidFill>
              </a:rPr>
              <a:t>1 </a:t>
            </a:r>
            <a:r>
              <a:rPr lang="en-US" sz="2400" dirty="0" smtClean="0">
                <a:solidFill>
                  <a:schemeClr val="tx2"/>
                </a:solidFill>
              </a:rPr>
              <a:t>: </a:t>
            </a:r>
            <a:r>
              <a:rPr lang="el-GR" sz="2400" dirty="0" smtClean="0">
                <a:solidFill>
                  <a:schemeClr val="tx2"/>
                </a:solidFill>
              </a:rPr>
              <a:t>γραμμή ηλεκτρικού σιδηρόδρομου (1869)</a:t>
            </a:r>
          </a:p>
          <a:p>
            <a:pPr>
              <a:buFont typeface="Wingdings" pitchFamily="2" charset="2"/>
              <a:buChar char="Ø"/>
            </a:pPr>
            <a:r>
              <a:rPr lang="el-GR" sz="2400" dirty="0">
                <a:solidFill>
                  <a:schemeClr val="tx2"/>
                </a:solidFill>
              </a:rPr>
              <a:t> </a:t>
            </a:r>
            <a:r>
              <a:rPr lang="el-GR" sz="2400" dirty="0" smtClean="0">
                <a:solidFill>
                  <a:schemeClr val="tx2"/>
                </a:solidFill>
              </a:rPr>
              <a:t>Γραμμή 2  </a:t>
            </a:r>
            <a:r>
              <a:rPr lang="en-US" sz="2400" dirty="0" smtClean="0">
                <a:solidFill>
                  <a:schemeClr val="tx2"/>
                </a:solidFill>
              </a:rPr>
              <a:t>: </a:t>
            </a:r>
            <a:r>
              <a:rPr lang="el-GR" sz="2400" dirty="0">
                <a:solidFill>
                  <a:schemeClr val="tx2"/>
                </a:solidFill>
              </a:rPr>
              <a:t>«Ανθούπολη - Ελληνικό</a:t>
            </a:r>
            <a:r>
              <a:rPr lang="el-GR" sz="2400" dirty="0" smtClean="0">
                <a:solidFill>
                  <a:schemeClr val="tx2"/>
                </a:solidFill>
              </a:rPr>
              <a:t>» (2000)</a:t>
            </a:r>
          </a:p>
          <a:p>
            <a:pPr>
              <a:buFont typeface="Wingdings" pitchFamily="2" charset="2"/>
              <a:buChar char="Ø"/>
            </a:pPr>
            <a:r>
              <a:rPr lang="el-GR" sz="2400" dirty="0">
                <a:solidFill>
                  <a:schemeClr val="tx2"/>
                </a:solidFill>
              </a:rPr>
              <a:t> </a:t>
            </a:r>
            <a:r>
              <a:rPr lang="el-GR" sz="2400" dirty="0" smtClean="0">
                <a:solidFill>
                  <a:schemeClr val="tx2"/>
                </a:solidFill>
              </a:rPr>
              <a:t>Γραμμή 3 </a:t>
            </a:r>
            <a:r>
              <a:rPr lang="en-US" sz="2400" dirty="0" smtClean="0">
                <a:solidFill>
                  <a:schemeClr val="tx2"/>
                </a:solidFill>
              </a:rPr>
              <a:t>: </a:t>
            </a:r>
            <a:r>
              <a:rPr lang="el-GR" sz="2400" dirty="0">
                <a:solidFill>
                  <a:schemeClr val="tx2"/>
                </a:solidFill>
              </a:rPr>
              <a:t>« </a:t>
            </a:r>
            <a:r>
              <a:rPr lang="el-GR" sz="2400" dirty="0" smtClean="0">
                <a:solidFill>
                  <a:schemeClr val="tx2"/>
                </a:solidFill>
              </a:rPr>
              <a:t>Αγία Μαρίνα -  Δουκίσσης Πλακεντίας -  Αεροδρόμιο» (2000)</a:t>
            </a:r>
          </a:p>
          <a:p>
            <a:pPr>
              <a:buFont typeface="Wingdings" pitchFamily="2" charset="2"/>
              <a:buChar char="Ø"/>
            </a:pPr>
            <a:r>
              <a:rPr lang="el-GR" sz="2400" dirty="0">
                <a:solidFill>
                  <a:schemeClr val="tx2"/>
                </a:solidFill>
              </a:rPr>
              <a:t> </a:t>
            </a:r>
            <a:r>
              <a:rPr lang="el-GR" sz="2400" dirty="0" smtClean="0">
                <a:solidFill>
                  <a:schemeClr val="tx2"/>
                </a:solidFill>
              </a:rPr>
              <a:t>Ταχύτερες </a:t>
            </a:r>
            <a:r>
              <a:rPr lang="el-GR" sz="2400" dirty="0">
                <a:solidFill>
                  <a:schemeClr val="tx2"/>
                </a:solidFill>
              </a:rPr>
              <a:t>και </a:t>
            </a:r>
            <a:r>
              <a:rPr lang="el-GR" sz="2400" dirty="0" smtClean="0">
                <a:solidFill>
                  <a:schemeClr val="tx2"/>
                </a:solidFill>
              </a:rPr>
              <a:t>ασφαλέστερες </a:t>
            </a:r>
            <a:r>
              <a:rPr lang="el-GR" sz="2400" dirty="0">
                <a:solidFill>
                  <a:schemeClr val="tx2"/>
                </a:solidFill>
              </a:rPr>
              <a:t>μετακινήσεις</a:t>
            </a:r>
            <a:r>
              <a:rPr lang="el-GR" sz="2400" dirty="0" smtClean="0">
                <a:solidFill>
                  <a:schemeClr val="tx2"/>
                </a:solidFill>
              </a:rPr>
              <a:t> 600000 πολιτών</a:t>
            </a:r>
          </a:p>
          <a:p>
            <a:pPr>
              <a:buFont typeface="Wingdings" pitchFamily="2" charset="2"/>
              <a:buChar char="Ø"/>
            </a:pPr>
            <a:r>
              <a:rPr lang="el-GR" sz="2400" dirty="0">
                <a:solidFill>
                  <a:schemeClr val="tx2"/>
                </a:solidFill>
              </a:rPr>
              <a:t> Σ</a:t>
            </a:r>
            <a:r>
              <a:rPr lang="el-GR" sz="2400" dirty="0" smtClean="0">
                <a:solidFill>
                  <a:schemeClr val="tx2"/>
                </a:solidFill>
              </a:rPr>
              <a:t>υνδυάζεται </a:t>
            </a:r>
            <a:r>
              <a:rPr lang="el-GR" sz="2400" dirty="0">
                <a:solidFill>
                  <a:schemeClr val="tx2"/>
                </a:solidFill>
              </a:rPr>
              <a:t>με </a:t>
            </a:r>
            <a:r>
              <a:rPr lang="el-GR" sz="2400" dirty="0" smtClean="0">
                <a:solidFill>
                  <a:schemeClr val="tx2"/>
                </a:solidFill>
              </a:rPr>
              <a:t>τα </a:t>
            </a:r>
            <a:r>
              <a:rPr lang="el-GR" sz="2400" dirty="0">
                <a:solidFill>
                  <a:schemeClr val="tx2"/>
                </a:solidFill>
              </a:rPr>
              <a:t>άλλα μέσα μαζικής </a:t>
            </a:r>
            <a:r>
              <a:rPr lang="el-GR" sz="2400" dirty="0" smtClean="0">
                <a:solidFill>
                  <a:schemeClr val="tx2"/>
                </a:solidFill>
              </a:rPr>
              <a:t>μεταφοράς</a:t>
            </a:r>
          </a:p>
          <a:p>
            <a:pPr>
              <a:buFont typeface="Wingdings" pitchFamily="2" charset="2"/>
              <a:buChar char="Ø"/>
            </a:pPr>
            <a:r>
              <a:rPr lang="el-GR" sz="2400" dirty="0">
                <a:solidFill>
                  <a:schemeClr val="tx2"/>
                </a:solidFill>
              </a:rPr>
              <a:t> </a:t>
            </a:r>
            <a:r>
              <a:rPr lang="el-GR" sz="2400" dirty="0" smtClean="0">
                <a:solidFill>
                  <a:schemeClr val="tx2"/>
                </a:solidFill>
              </a:rPr>
              <a:t>Οφέλη </a:t>
            </a:r>
            <a:r>
              <a:rPr lang="en-US" sz="2400" dirty="0" smtClean="0">
                <a:solidFill>
                  <a:schemeClr val="tx2"/>
                </a:solidFill>
              </a:rPr>
              <a:t>: </a:t>
            </a:r>
            <a:r>
              <a:rPr lang="el-GR" sz="2400" dirty="0" smtClean="0">
                <a:solidFill>
                  <a:schemeClr val="tx2"/>
                </a:solidFill>
              </a:rPr>
              <a:t>η </a:t>
            </a:r>
            <a:r>
              <a:rPr lang="el-GR" sz="2400" dirty="0">
                <a:solidFill>
                  <a:schemeClr val="tx2"/>
                </a:solidFill>
              </a:rPr>
              <a:t>λιγότερη κίνηση </a:t>
            </a:r>
            <a:r>
              <a:rPr lang="el-GR" sz="2400" dirty="0" smtClean="0">
                <a:solidFill>
                  <a:schemeClr val="tx2"/>
                </a:solidFill>
              </a:rPr>
              <a:t>οχημάτων,</a:t>
            </a:r>
            <a:r>
              <a:rPr lang="el-GR" sz="2400" dirty="0"/>
              <a:t> </a:t>
            </a:r>
            <a:r>
              <a:rPr lang="el-GR" sz="2400" dirty="0" smtClean="0">
                <a:solidFill>
                  <a:schemeClr val="tx2"/>
                </a:solidFill>
              </a:rPr>
              <a:t>μείωση </a:t>
            </a:r>
            <a:r>
              <a:rPr lang="el-GR" sz="2400" dirty="0">
                <a:solidFill>
                  <a:schemeClr val="tx2"/>
                </a:solidFill>
              </a:rPr>
              <a:t>της ατμοσφαιρικής </a:t>
            </a:r>
            <a:r>
              <a:rPr lang="el-GR" sz="2400" dirty="0" smtClean="0">
                <a:solidFill>
                  <a:schemeClr val="tx2"/>
                </a:solidFill>
              </a:rPr>
              <a:t>ρύπανσης και </a:t>
            </a:r>
            <a:r>
              <a:rPr lang="el-GR" sz="2400" dirty="0">
                <a:solidFill>
                  <a:schemeClr val="tx2"/>
                </a:solidFill>
              </a:rPr>
              <a:t>γενικότερη βελτίωση της ποιότητας ζωής </a:t>
            </a:r>
            <a:endParaRPr lang="el-GR" sz="2400" dirty="0" smtClean="0">
              <a:solidFill>
                <a:schemeClr val="tx2"/>
              </a:solidFill>
            </a:endParaRPr>
          </a:p>
          <a:p>
            <a:pPr>
              <a:buFont typeface="Wingdings" pitchFamily="2" charset="2"/>
              <a:buChar char="Ø"/>
            </a:pPr>
            <a:r>
              <a:rPr lang="el-GR" sz="2400" dirty="0">
                <a:solidFill>
                  <a:schemeClr val="tx2"/>
                </a:solidFill>
              </a:rPr>
              <a:t> </a:t>
            </a:r>
            <a:r>
              <a:rPr lang="el-GR" sz="2400" dirty="0" smtClean="0">
                <a:solidFill>
                  <a:schemeClr val="tx2"/>
                </a:solidFill>
              </a:rPr>
              <a:t>Δυνατότητα εύρεσης σημαντικών αρχαιολογικών έργων</a:t>
            </a:r>
            <a:endParaRPr lang="el-GR" sz="2400" dirty="0">
              <a:solidFill>
                <a:schemeClr val="tx2"/>
              </a:solidFill>
            </a:endParaRPr>
          </a:p>
        </p:txBody>
      </p:sp>
    </p:spTree>
    <p:extLst>
      <p:ext uri="{BB962C8B-B14F-4D97-AF65-F5344CB8AC3E}">
        <p14:creationId xmlns:p14="http://schemas.microsoft.com/office/powerpoint/2010/main" val="38012428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1052736"/>
          </a:xfrm>
        </p:spPr>
        <p:txBody>
          <a:bodyPr/>
          <a:lstStyle/>
          <a:p>
            <a:r>
              <a:rPr lang="el-GR" dirty="0" smtClean="0"/>
              <a:t>Ταχύτητα περιστροφής (ω)</a:t>
            </a:r>
            <a:endParaRPr lang="el-GR" dirty="0"/>
          </a:p>
        </p:txBody>
      </p:sp>
      <p:graphicFrame>
        <p:nvGraphicFramePr>
          <p:cNvPr id="4" name="Chart 6"/>
          <p:cNvGraphicFramePr>
            <a:graphicFrameLocks noGrp="1"/>
          </p:cNvGraphicFramePr>
          <p:nvPr>
            <p:ph idx="1"/>
            <p:extLst>
              <p:ext uri="{D42A27DB-BD31-4B8C-83A1-F6EECF244321}">
                <p14:modId xmlns:p14="http://schemas.microsoft.com/office/powerpoint/2010/main" val="2555436204"/>
              </p:ext>
            </p:extLst>
          </p:nvPr>
        </p:nvGraphicFramePr>
        <p:xfrm>
          <a:off x="457200" y="836613"/>
          <a:ext cx="8229600" cy="5289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226086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836712"/>
          </a:xfrm>
        </p:spPr>
        <p:txBody>
          <a:bodyPr>
            <a:normAutofit/>
          </a:bodyPr>
          <a:lstStyle/>
          <a:p>
            <a:r>
              <a:rPr lang="el-GR" dirty="0" smtClean="0"/>
              <a:t>Ισχύς</a:t>
            </a:r>
            <a:endParaRPr lang="el-GR" dirty="0"/>
          </a:p>
        </p:txBody>
      </p:sp>
      <mc:AlternateContent xmlns:mc="http://schemas.openxmlformats.org/markup-compatibility/2006" xmlns:a14="http://schemas.microsoft.com/office/drawing/2010/main">
        <mc:Choice Requires="a14">
          <p:sp>
            <p:nvSpPr>
              <p:cNvPr id="3" name="Θέση περιεχομένου 2"/>
              <p:cNvSpPr>
                <a:spLocks noGrp="1"/>
              </p:cNvSpPr>
              <p:nvPr>
                <p:ph idx="1"/>
              </p:nvPr>
            </p:nvSpPr>
            <p:spPr>
              <a:xfrm>
                <a:off x="457200" y="764704"/>
                <a:ext cx="8229600" cy="5361459"/>
              </a:xfrm>
            </p:spPr>
            <p:txBody>
              <a:bodyPr/>
              <a:lstStyle/>
              <a:p>
                <a:pPr marL="0" indent="0">
                  <a:buNone/>
                </a:pPr>
                <a:r>
                  <a:rPr lang="el-GR" sz="2800" dirty="0" smtClean="0"/>
                  <a:t>Η ισχύς της μηχανής υπολογίστηκε από τη ροπή στρέψης (Τ) και την ταχύτητα περιστροφής της κεφαλής (ω) </a:t>
                </a:r>
                <a14:m>
                  <m:oMath xmlns:m="http://schemas.openxmlformats.org/officeDocument/2006/math">
                    <m:r>
                      <a:rPr lang="en-US" sz="2800" i="1">
                        <a:latin typeface="Cambria Math"/>
                      </a:rPr>
                      <m:t>𝑃</m:t>
                    </m:r>
                    <m:r>
                      <a:rPr lang="en-US" sz="2800" i="1">
                        <a:latin typeface="Cambria Math"/>
                      </a:rPr>
                      <m:t> </m:t>
                    </m:r>
                    <m:d>
                      <m:dPr>
                        <m:ctrlPr>
                          <a:rPr lang="el-GR" sz="2800" i="1">
                            <a:latin typeface="Cambria Math" panose="02040503050406030204" pitchFamily="18" charset="0"/>
                          </a:rPr>
                        </m:ctrlPr>
                      </m:dPr>
                      <m:e>
                        <m:r>
                          <a:rPr lang="el-GR" sz="2800" i="1">
                            <a:latin typeface="Cambria Math"/>
                          </a:rPr>
                          <m:t>𝑀𝑊</m:t>
                        </m:r>
                      </m:e>
                    </m:d>
                    <m:r>
                      <a:rPr lang="el-GR" sz="2800" i="1">
                        <a:latin typeface="Cambria Math"/>
                      </a:rPr>
                      <m:t>=</m:t>
                    </m:r>
                    <m:r>
                      <a:rPr lang="el-GR" sz="2800" i="1">
                        <a:latin typeface="Cambria Math"/>
                      </a:rPr>
                      <m:t>𝑇</m:t>
                    </m:r>
                    <m:r>
                      <a:rPr lang="el-GR" sz="2800" i="1">
                        <a:latin typeface="Cambria Math"/>
                      </a:rPr>
                      <m:t> </m:t>
                    </m:r>
                    <m:d>
                      <m:dPr>
                        <m:ctrlPr>
                          <a:rPr lang="el-GR" sz="2800" i="1">
                            <a:latin typeface="Cambria Math" panose="02040503050406030204" pitchFamily="18" charset="0"/>
                          </a:rPr>
                        </m:ctrlPr>
                      </m:dPr>
                      <m:e>
                        <m:r>
                          <a:rPr lang="el-GR" sz="2800" i="1">
                            <a:latin typeface="Cambria Math"/>
                          </a:rPr>
                          <m:t>𝑀𝑁𝑚</m:t>
                        </m:r>
                      </m:e>
                    </m:d>
                    <m:f>
                      <m:fPr>
                        <m:ctrlPr>
                          <a:rPr lang="el-GR" sz="2800" i="1">
                            <a:latin typeface="Cambria Math" panose="02040503050406030204" pitchFamily="18" charset="0"/>
                          </a:rPr>
                        </m:ctrlPr>
                      </m:fPr>
                      <m:num>
                        <m:r>
                          <a:rPr lang="el-GR" sz="2800" i="1">
                            <a:latin typeface="Cambria Math"/>
                          </a:rPr>
                          <m:t>∗</m:t>
                        </m:r>
                        <m:d>
                          <m:dPr>
                            <m:ctrlPr>
                              <a:rPr lang="el-GR" sz="2800" i="1">
                                <a:latin typeface="Cambria Math" panose="02040503050406030204" pitchFamily="18" charset="0"/>
                              </a:rPr>
                            </m:ctrlPr>
                          </m:dPr>
                          <m:e>
                            <m:r>
                              <a:rPr lang="el-GR" sz="2800" i="1">
                                <a:latin typeface="Cambria Math"/>
                              </a:rPr>
                              <m:t>2∗</m:t>
                            </m:r>
                            <m:r>
                              <a:rPr lang="el-GR" sz="2800" i="1">
                                <a:latin typeface="Cambria Math"/>
                              </a:rPr>
                              <m:t>𝜋</m:t>
                            </m:r>
                          </m:e>
                        </m:d>
                        <m:r>
                          <a:rPr lang="el-GR" sz="2800" i="1">
                            <a:latin typeface="Cambria Math"/>
                          </a:rPr>
                          <m:t>∗</m:t>
                        </m:r>
                        <m:r>
                          <a:rPr lang="el-GR" sz="2800" i="1">
                            <a:latin typeface="Cambria Math"/>
                          </a:rPr>
                          <m:t>𝜔</m:t>
                        </m:r>
                        <m:r>
                          <a:rPr lang="el-GR" sz="2800" i="1">
                            <a:latin typeface="Cambria Math"/>
                          </a:rPr>
                          <m:t> </m:t>
                        </m:r>
                        <m:d>
                          <m:dPr>
                            <m:ctrlPr>
                              <a:rPr lang="el-GR" sz="2800" i="1">
                                <a:latin typeface="Cambria Math" panose="02040503050406030204" pitchFamily="18" charset="0"/>
                              </a:rPr>
                            </m:ctrlPr>
                          </m:dPr>
                          <m:e>
                            <m:r>
                              <a:rPr lang="el-GR" sz="2800" i="1">
                                <a:latin typeface="Cambria Math"/>
                              </a:rPr>
                              <m:t>𝑟𝑝𝑚</m:t>
                            </m:r>
                          </m:e>
                        </m:d>
                      </m:num>
                      <m:den>
                        <m:r>
                          <a:rPr lang="el-GR" sz="2800" i="1">
                            <a:latin typeface="Cambria Math"/>
                          </a:rPr>
                          <m:t>60(</m:t>
                        </m:r>
                        <m:r>
                          <a:rPr lang="el-GR" sz="2800" i="1">
                            <a:latin typeface="Cambria Math"/>
                          </a:rPr>
                          <m:t>𝑠</m:t>
                        </m:r>
                        <m:r>
                          <a:rPr lang="el-GR" sz="2800" i="1">
                            <a:latin typeface="Cambria Math"/>
                          </a:rPr>
                          <m:t>)</m:t>
                        </m:r>
                      </m:den>
                    </m:f>
                  </m:oMath>
                </a14:m>
                <a:endParaRPr lang="el-GR" sz="2800" dirty="0" smtClean="0"/>
              </a:p>
              <a:p>
                <a:pPr marL="0" indent="0">
                  <a:buNone/>
                </a:pPr>
                <a:endParaRPr lang="el-GR" dirty="0"/>
              </a:p>
            </p:txBody>
          </p:sp>
        </mc:Choice>
        <mc:Fallback xmlns="">
          <p:sp>
            <p:nvSpPr>
              <p:cNvPr id="3" name="Θέση περιεχομένου 2"/>
              <p:cNvSpPr>
                <a:spLocks noGrp="1" noRot="1" noChangeAspect="1" noMove="1" noResize="1" noEditPoints="1" noAdjustHandles="1" noChangeArrowheads="1" noChangeShapeType="1" noTextEdit="1"/>
              </p:cNvSpPr>
              <p:nvPr>
                <p:ph idx="1"/>
              </p:nvPr>
            </p:nvSpPr>
            <p:spPr>
              <a:xfrm>
                <a:off x="457200" y="764704"/>
                <a:ext cx="8229600" cy="5361459"/>
              </a:xfrm>
              <a:blipFill rotWithShape="1">
                <a:blip r:embed="rId2"/>
                <a:stretch>
                  <a:fillRect l="-1852" t="-1023"/>
                </a:stretch>
              </a:blipFill>
            </p:spPr>
            <p:txBody>
              <a:bodyPr/>
              <a:lstStyle/>
              <a:p>
                <a:r>
                  <a:rPr lang="el-GR">
                    <a:noFill/>
                  </a:rPr>
                  <a:t> </a:t>
                </a:r>
              </a:p>
            </p:txBody>
          </p:sp>
        </mc:Fallback>
      </mc:AlternateContent>
      <p:graphicFrame>
        <p:nvGraphicFramePr>
          <p:cNvPr id="4" name="Chart 5"/>
          <p:cNvGraphicFramePr/>
          <p:nvPr>
            <p:extLst>
              <p:ext uri="{D42A27DB-BD31-4B8C-83A1-F6EECF244321}">
                <p14:modId xmlns:p14="http://schemas.microsoft.com/office/powerpoint/2010/main" val="1062942236"/>
              </p:ext>
            </p:extLst>
          </p:nvPr>
        </p:nvGraphicFramePr>
        <p:xfrm>
          <a:off x="1115616" y="2420888"/>
          <a:ext cx="7200800" cy="43204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213738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836712"/>
          </a:xfrm>
        </p:spPr>
        <p:txBody>
          <a:bodyPr/>
          <a:lstStyle/>
          <a:p>
            <a:r>
              <a:rPr lang="el-GR" dirty="0" smtClean="0"/>
              <a:t>Ειδική ενέργεια</a:t>
            </a:r>
            <a:endParaRPr lang="el-GR" dirty="0"/>
          </a:p>
        </p:txBody>
      </p:sp>
      <mc:AlternateContent xmlns:mc="http://schemas.openxmlformats.org/markup-compatibility/2006" xmlns:a14="http://schemas.microsoft.com/office/drawing/2010/main">
        <mc:Choice Requires="a14">
          <p:sp>
            <p:nvSpPr>
              <p:cNvPr id="3" name="Θέση περιεχομένου 2"/>
              <p:cNvSpPr>
                <a:spLocks noGrp="1"/>
              </p:cNvSpPr>
              <p:nvPr>
                <p:ph idx="1"/>
              </p:nvPr>
            </p:nvSpPr>
            <p:spPr>
              <a:xfrm>
                <a:off x="457200" y="764704"/>
                <a:ext cx="8229600" cy="5361459"/>
              </a:xfrm>
            </p:spPr>
            <p:txBody>
              <a:bodyPr>
                <a:normAutofit/>
              </a:bodyPr>
              <a:lstStyle/>
              <a:p>
                <a:pPr marL="0" indent="0">
                  <a:buNone/>
                </a:pPr>
                <a:r>
                  <a:rPr lang="el-GR" sz="2800" dirty="0" smtClean="0"/>
                  <a:t>Η ειδική ενέργεια (</a:t>
                </a:r>
                <a:r>
                  <a:rPr lang="en-US" sz="2800" dirty="0" smtClean="0"/>
                  <a:t>SE) </a:t>
                </a:r>
                <a:r>
                  <a:rPr lang="el-GR" sz="2800" dirty="0" smtClean="0"/>
                  <a:t>εκφράστηκε σύμφωνα με τη σχέση </a:t>
                </a:r>
                <a14:m>
                  <m:oMath xmlns:m="http://schemas.openxmlformats.org/officeDocument/2006/math">
                    <m:r>
                      <a:rPr lang="el-GR" sz="2400" i="1">
                        <a:latin typeface="Cambria Math"/>
                      </a:rPr>
                      <m:t>𝑆𝐸</m:t>
                    </m:r>
                    <m:d>
                      <m:dPr>
                        <m:ctrlPr>
                          <a:rPr lang="el-GR" sz="2400" i="1">
                            <a:latin typeface="Cambria Math" panose="02040503050406030204" pitchFamily="18" charset="0"/>
                          </a:rPr>
                        </m:ctrlPr>
                      </m:dPr>
                      <m:e>
                        <m:f>
                          <m:fPr>
                            <m:ctrlPr>
                              <a:rPr lang="el-GR" sz="2400" i="1">
                                <a:latin typeface="Cambria Math" panose="02040503050406030204" pitchFamily="18" charset="0"/>
                              </a:rPr>
                            </m:ctrlPr>
                          </m:fPr>
                          <m:num>
                            <m:r>
                              <a:rPr lang="el-GR" sz="2400" i="1">
                                <a:latin typeface="Cambria Math"/>
                              </a:rPr>
                              <m:t>𝑀𝐽</m:t>
                            </m:r>
                          </m:num>
                          <m:den>
                            <m:sSup>
                              <m:sSupPr>
                                <m:ctrlPr>
                                  <a:rPr lang="el-GR" sz="2400" i="1">
                                    <a:latin typeface="Cambria Math" panose="02040503050406030204" pitchFamily="18" charset="0"/>
                                  </a:rPr>
                                </m:ctrlPr>
                              </m:sSupPr>
                              <m:e>
                                <m:r>
                                  <a:rPr lang="el-GR" sz="2400" i="1">
                                    <a:latin typeface="Cambria Math"/>
                                  </a:rPr>
                                  <m:t>𝑚</m:t>
                                </m:r>
                              </m:e>
                              <m:sup>
                                <m:r>
                                  <a:rPr lang="el-GR" sz="2400" i="1">
                                    <a:latin typeface="Cambria Math"/>
                                  </a:rPr>
                                  <m:t>3</m:t>
                                </m:r>
                              </m:sup>
                            </m:sSup>
                          </m:den>
                        </m:f>
                      </m:e>
                    </m:d>
                    <m:r>
                      <a:rPr lang="el-GR" sz="2400" i="1">
                        <a:latin typeface="Cambria Math"/>
                      </a:rPr>
                      <m:t>=</m:t>
                    </m:r>
                    <m:f>
                      <m:fPr>
                        <m:ctrlPr>
                          <a:rPr lang="el-GR" sz="2400" i="1">
                            <a:latin typeface="Cambria Math" panose="02040503050406030204" pitchFamily="18" charset="0"/>
                          </a:rPr>
                        </m:ctrlPr>
                      </m:fPr>
                      <m:num>
                        <m:r>
                          <a:rPr lang="el-GR" sz="2400" i="1">
                            <a:latin typeface="Cambria Math"/>
                          </a:rPr>
                          <m:t>𝑃</m:t>
                        </m:r>
                        <m:r>
                          <a:rPr lang="el-GR" sz="2400" i="1">
                            <a:latin typeface="Cambria Math"/>
                          </a:rPr>
                          <m:t> </m:t>
                        </m:r>
                        <m:d>
                          <m:dPr>
                            <m:ctrlPr>
                              <a:rPr lang="el-GR" sz="2400" i="1">
                                <a:latin typeface="Cambria Math" panose="02040503050406030204" pitchFamily="18" charset="0"/>
                              </a:rPr>
                            </m:ctrlPr>
                          </m:dPr>
                          <m:e>
                            <m:f>
                              <m:fPr>
                                <m:ctrlPr>
                                  <a:rPr lang="el-GR" sz="2400" i="1">
                                    <a:latin typeface="Cambria Math" panose="02040503050406030204" pitchFamily="18" charset="0"/>
                                  </a:rPr>
                                </m:ctrlPr>
                              </m:fPr>
                              <m:num>
                                <m:r>
                                  <a:rPr lang="el-GR" sz="2400" i="1">
                                    <a:latin typeface="Cambria Math"/>
                                  </a:rPr>
                                  <m:t>𝑀𝐽</m:t>
                                </m:r>
                              </m:num>
                              <m:den>
                                <m:r>
                                  <a:rPr lang="en-US" sz="2400" i="1">
                                    <a:latin typeface="Cambria Math"/>
                                  </a:rPr>
                                  <m:t>𝑠𝑒𝑐</m:t>
                                </m:r>
                              </m:den>
                            </m:f>
                          </m:e>
                        </m:d>
                        <m:r>
                          <a:rPr lang="el-GR" sz="2400" i="1">
                            <a:latin typeface="Cambria Math"/>
                          </a:rPr>
                          <m:t>3600</m:t>
                        </m:r>
                        <m:d>
                          <m:dPr>
                            <m:ctrlPr>
                              <a:rPr lang="el-GR" sz="2400" i="1">
                                <a:latin typeface="Cambria Math" panose="02040503050406030204" pitchFamily="18" charset="0"/>
                              </a:rPr>
                            </m:ctrlPr>
                          </m:dPr>
                          <m:e>
                            <m:f>
                              <m:fPr>
                                <m:ctrlPr>
                                  <a:rPr lang="el-GR" sz="2400" i="1">
                                    <a:latin typeface="Cambria Math" panose="02040503050406030204" pitchFamily="18" charset="0"/>
                                  </a:rPr>
                                </m:ctrlPr>
                              </m:fPr>
                              <m:num>
                                <m:r>
                                  <a:rPr lang="el-GR" sz="2400" i="1">
                                    <a:latin typeface="Cambria Math"/>
                                  </a:rPr>
                                  <m:t>𝑠𝑒𝑐</m:t>
                                </m:r>
                              </m:num>
                              <m:den>
                                <m:r>
                                  <a:rPr lang="el-GR" sz="2400" i="1">
                                    <a:latin typeface="Cambria Math"/>
                                  </a:rPr>
                                  <m:t>h</m:t>
                                </m:r>
                              </m:den>
                            </m:f>
                          </m:e>
                        </m:d>
                      </m:num>
                      <m:den>
                        <m:r>
                          <a:rPr lang="el-GR" sz="2400" i="1">
                            <a:latin typeface="Cambria Math"/>
                          </a:rPr>
                          <m:t>𝑃𝑅</m:t>
                        </m:r>
                        <m:r>
                          <a:rPr lang="el-GR" sz="2400" i="1">
                            <a:latin typeface="Cambria Math"/>
                          </a:rPr>
                          <m:t> </m:t>
                        </m:r>
                        <m:d>
                          <m:dPr>
                            <m:ctrlPr>
                              <a:rPr lang="el-GR" sz="2400" i="1">
                                <a:latin typeface="Cambria Math" panose="02040503050406030204" pitchFamily="18" charset="0"/>
                              </a:rPr>
                            </m:ctrlPr>
                          </m:dPr>
                          <m:e>
                            <m:f>
                              <m:fPr>
                                <m:ctrlPr>
                                  <a:rPr lang="el-GR" sz="2400" i="1">
                                    <a:latin typeface="Cambria Math" panose="02040503050406030204" pitchFamily="18" charset="0"/>
                                  </a:rPr>
                                </m:ctrlPr>
                              </m:fPr>
                              <m:num>
                                <m:r>
                                  <a:rPr lang="el-GR" sz="2400" i="1">
                                    <a:latin typeface="Cambria Math"/>
                                  </a:rPr>
                                  <m:t>𝑚</m:t>
                                </m:r>
                              </m:num>
                              <m:den>
                                <m:r>
                                  <a:rPr lang="el-GR" sz="2400" i="1">
                                    <a:latin typeface="Cambria Math"/>
                                  </a:rPr>
                                  <m:t>h</m:t>
                                </m:r>
                              </m:den>
                            </m:f>
                          </m:e>
                        </m:d>
                        <m:r>
                          <a:rPr lang="el-GR" sz="2400" i="1">
                            <a:latin typeface="Cambria Math"/>
                          </a:rPr>
                          <m:t>𝜋</m:t>
                        </m:r>
                        <m:r>
                          <a:rPr lang="el-GR" sz="2400" i="1">
                            <a:latin typeface="Cambria Math"/>
                          </a:rPr>
                          <m:t> </m:t>
                        </m:r>
                        <m:f>
                          <m:fPr>
                            <m:ctrlPr>
                              <a:rPr lang="el-GR" sz="2400" i="1">
                                <a:latin typeface="Cambria Math" panose="02040503050406030204" pitchFamily="18" charset="0"/>
                              </a:rPr>
                            </m:ctrlPr>
                          </m:fPr>
                          <m:num>
                            <m:sSup>
                              <m:sSupPr>
                                <m:ctrlPr>
                                  <a:rPr lang="el-GR" sz="2400" i="1">
                                    <a:latin typeface="Cambria Math" panose="02040503050406030204" pitchFamily="18" charset="0"/>
                                  </a:rPr>
                                </m:ctrlPr>
                              </m:sSupPr>
                              <m:e>
                                <m:r>
                                  <a:rPr lang="el-GR" sz="2400" i="1">
                                    <a:latin typeface="Cambria Math"/>
                                  </a:rPr>
                                  <m:t>𝐷</m:t>
                                </m:r>
                              </m:e>
                              <m:sup>
                                <m:r>
                                  <a:rPr lang="el-GR" sz="2400" i="1">
                                    <a:latin typeface="Cambria Math"/>
                                  </a:rPr>
                                  <m:t>2</m:t>
                                </m:r>
                              </m:sup>
                            </m:sSup>
                          </m:num>
                          <m:den>
                            <m:r>
                              <a:rPr lang="el-GR" sz="2400" i="1">
                                <a:latin typeface="Cambria Math"/>
                              </a:rPr>
                              <m:t>4</m:t>
                            </m:r>
                          </m:den>
                        </m:f>
                        <m:d>
                          <m:dPr>
                            <m:ctrlPr>
                              <a:rPr lang="el-GR" sz="2400" i="1">
                                <a:latin typeface="Cambria Math" panose="02040503050406030204" pitchFamily="18" charset="0"/>
                              </a:rPr>
                            </m:ctrlPr>
                          </m:dPr>
                          <m:e>
                            <m:sSup>
                              <m:sSupPr>
                                <m:ctrlPr>
                                  <a:rPr lang="el-GR" sz="2400" i="1">
                                    <a:latin typeface="Cambria Math" panose="02040503050406030204" pitchFamily="18" charset="0"/>
                                  </a:rPr>
                                </m:ctrlPr>
                              </m:sSupPr>
                              <m:e>
                                <m:r>
                                  <m:rPr>
                                    <m:sty m:val="p"/>
                                  </m:rPr>
                                  <a:rPr lang="el-GR" sz="2400">
                                    <a:latin typeface="Cambria Math"/>
                                  </a:rPr>
                                  <m:t>m</m:t>
                                </m:r>
                              </m:e>
                              <m:sup>
                                <m:r>
                                  <a:rPr lang="el-GR" sz="2400">
                                    <a:latin typeface="Cambria Math"/>
                                  </a:rPr>
                                  <m:t>2</m:t>
                                </m:r>
                              </m:sup>
                            </m:sSup>
                          </m:e>
                        </m:d>
                      </m:den>
                    </m:f>
                  </m:oMath>
                </a14:m>
                <a:endParaRPr lang="el-GR" sz="2400" dirty="0"/>
              </a:p>
            </p:txBody>
          </p:sp>
        </mc:Choice>
        <mc:Fallback xmlns="">
          <p:sp>
            <p:nvSpPr>
              <p:cNvPr id="3" name="Θέση περιεχομένου 2"/>
              <p:cNvSpPr>
                <a:spLocks noGrp="1" noRot="1" noChangeAspect="1" noMove="1" noResize="1" noEditPoints="1" noAdjustHandles="1" noChangeArrowheads="1" noChangeShapeType="1" noTextEdit="1"/>
              </p:cNvSpPr>
              <p:nvPr>
                <p:ph idx="1"/>
              </p:nvPr>
            </p:nvSpPr>
            <p:spPr>
              <a:xfrm>
                <a:off x="457200" y="764704"/>
                <a:ext cx="8229600" cy="5361459"/>
              </a:xfrm>
              <a:blipFill rotWithShape="1">
                <a:blip r:embed="rId2"/>
                <a:stretch>
                  <a:fillRect l="-1481" t="-1023"/>
                </a:stretch>
              </a:blipFill>
            </p:spPr>
            <p:txBody>
              <a:bodyPr/>
              <a:lstStyle/>
              <a:p>
                <a:r>
                  <a:rPr lang="el-GR">
                    <a:noFill/>
                  </a:rPr>
                  <a:t> </a:t>
                </a:r>
              </a:p>
            </p:txBody>
          </p:sp>
        </mc:Fallback>
      </mc:AlternateContent>
      <p:graphicFrame>
        <p:nvGraphicFramePr>
          <p:cNvPr id="4" name="Chart 7"/>
          <p:cNvGraphicFramePr/>
          <p:nvPr>
            <p:extLst>
              <p:ext uri="{D42A27DB-BD31-4B8C-83A1-F6EECF244321}">
                <p14:modId xmlns:p14="http://schemas.microsoft.com/office/powerpoint/2010/main" val="1596199287"/>
              </p:ext>
            </p:extLst>
          </p:nvPr>
        </p:nvGraphicFramePr>
        <p:xfrm>
          <a:off x="1331640" y="2132856"/>
          <a:ext cx="6984776" cy="43924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470314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908720"/>
          </a:xfrm>
        </p:spPr>
        <p:txBody>
          <a:bodyPr/>
          <a:lstStyle/>
          <a:p>
            <a:r>
              <a:rPr lang="el-GR" dirty="0" smtClean="0"/>
              <a:t>Συντελεστής κοπής</a:t>
            </a:r>
            <a:endParaRPr lang="el-GR" dirty="0"/>
          </a:p>
        </p:txBody>
      </p:sp>
      <mc:AlternateContent xmlns:mc="http://schemas.openxmlformats.org/markup-compatibility/2006" xmlns:a14="http://schemas.microsoft.com/office/drawing/2010/main">
        <mc:Choice Requires="a14">
          <p:sp>
            <p:nvSpPr>
              <p:cNvPr id="3" name="Θέση περιεχομένου 2"/>
              <p:cNvSpPr>
                <a:spLocks noGrp="1"/>
              </p:cNvSpPr>
              <p:nvPr>
                <p:ph idx="1"/>
              </p:nvPr>
            </p:nvSpPr>
            <p:spPr>
              <a:xfrm>
                <a:off x="457200" y="980728"/>
                <a:ext cx="8229600" cy="5145435"/>
              </a:xfrm>
            </p:spPr>
            <p:txBody>
              <a:bodyPr/>
              <a:lstStyle/>
              <a:p>
                <a:pPr marL="0" indent="0">
                  <a:buNone/>
                </a:pPr>
                <a:r>
                  <a:rPr lang="el-GR" dirty="0"/>
                  <a:t>Ο συντελεστής κοπής (</a:t>
                </a:r>
                <a:r>
                  <a:rPr lang="en-US" dirty="0"/>
                  <a:t>cc</a:t>
                </a:r>
                <a:r>
                  <a:rPr lang="el-GR" dirty="0"/>
                  <a:t>) μπορεί να εκφραστεί σαν συνάρτηση της </a:t>
                </a:r>
                <a:r>
                  <a:rPr lang="el-GR" dirty="0" smtClean="0"/>
                  <a:t>ορθής </a:t>
                </a:r>
                <a:r>
                  <a:rPr lang="el-GR" dirty="0"/>
                  <a:t>δύναμης </a:t>
                </a:r>
                <a:r>
                  <a:rPr lang="el-GR" dirty="0" smtClean="0"/>
                  <a:t>(</a:t>
                </a:r>
                <a:r>
                  <a:rPr lang="en-US" dirty="0" smtClean="0"/>
                  <a:t>Fn)</a:t>
                </a:r>
                <a:r>
                  <a:rPr lang="el-GR" dirty="0" smtClean="0"/>
                  <a:t>και της δύναμης κύλισης</a:t>
                </a:r>
                <a:r>
                  <a:rPr lang="en-US" dirty="0" smtClean="0"/>
                  <a:t> (Fr) </a:t>
                </a:r>
                <a14:m>
                  <m:oMath xmlns:m="http://schemas.openxmlformats.org/officeDocument/2006/math">
                    <m:r>
                      <a:rPr lang="en-US" i="1">
                        <a:latin typeface="Cambria Math"/>
                      </a:rPr>
                      <m:t>𝑐𝑐</m:t>
                    </m:r>
                    <m:r>
                      <a:rPr lang="el-GR" i="1">
                        <a:latin typeface="Cambria Math"/>
                      </a:rPr>
                      <m:t>=</m:t>
                    </m:r>
                    <m:f>
                      <m:fPr>
                        <m:ctrlPr>
                          <a:rPr lang="el-GR" i="1">
                            <a:latin typeface="Cambria Math" panose="02040503050406030204" pitchFamily="18" charset="0"/>
                          </a:rPr>
                        </m:ctrlPr>
                      </m:fPr>
                      <m:num>
                        <m:r>
                          <a:rPr lang="el-GR" i="1">
                            <a:latin typeface="Cambria Math"/>
                          </a:rPr>
                          <m:t>𝐹𝑟</m:t>
                        </m:r>
                      </m:num>
                      <m:den>
                        <m:r>
                          <a:rPr lang="el-GR" i="1">
                            <a:latin typeface="Cambria Math"/>
                          </a:rPr>
                          <m:t>𝐹𝑛</m:t>
                        </m:r>
                      </m:den>
                    </m:f>
                  </m:oMath>
                </a14:m>
                <a:endParaRPr lang="el-GR" dirty="0"/>
              </a:p>
              <a:p>
                <a:pPr marL="0" indent="0">
                  <a:buNone/>
                </a:pPr>
                <a:endParaRPr lang="el-GR" dirty="0"/>
              </a:p>
            </p:txBody>
          </p:sp>
        </mc:Choice>
        <mc:Fallback xmlns="">
          <p:sp>
            <p:nvSpPr>
              <p:cNvPr id="3" name="Θέση περιεχομένου 2"/>
              <p:cNvSpPr>
                <a:spLocks noGrp="1" noRot="1" noChangeAspect="1" noMove="1" noResize="1" noEditPoints="1" noAdjustHandles="1" noChangeArrowheads="1" noChangeShapeType="1" noTextEdit="1"/>
              </p:cNvSpPr>
              <p:nvPr>
                <p:ph idx="1"/>
              </p:nvPr>
            </p:nvSpPr>
            <p:spPr>
              <a:xfrm>
                <a:off x="457200" y="980728"/>
                <a:ext cx="8229600" cy="5145435"/>
              </a:xfrm>
              <a:blipFill rotWithShape="1">
                <a:blip r:embed="rId2"/>
                <a:stretch>
                  <a:fillRect l="-1852" t="-1540" r="-148"/>
                </a:stretch>
              </a:blipFill>
            </p:spPr>
            <p:txBody>
              <a:bodyPr/>
              <a:lstStyle/>
              <a:p>
                <a:r>
                  <a:rPr lang="el-GR">
                    <a:noFill/>
                  </a:rPr>
                  <a:t> </a:t>
                </a:r>
              </a:p>
            </p:txBody>
          </p:sp>
        </mc:Fallback>
      </mc:AlternateContent>
      <p:graphicFrame>
        <p:nvGraphicFramePr>
          <p:cNvPr id="4" name="Chart 8"/>
          <p:cNvGraphicFramePr/>
          <p:nvPr>
            <p:extLst>
              <p:ext uri="{D42A27DB-BD31-4B8C-83A1-F6EECF244321}">
                <p14:modId xmlns:p14="http://schemas.microsoft.com/office/powerpoint/2010/main" val="1253107306"/>
              </p:ext>
            </p:extLst>
          </p:nvPr>
        </p:nvGraphicFramePr>
        <p:xfrm>
          <a:off x="1475656" y="2708920"/>
          <a:ext cx="6840760" cy="39604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4837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r>
              <a:rPr lang="el-GR" dirty="0" smtClean="0"/>
              <a:t>Ειδική ενέργεια – Ρυθμός διείσδυσης</a:t>
            </a:r>
            <a:endParaRPr lang="el-GR" dirty="0"/>
          </a:p>
        </p:txBody>
      </p:sp>
      <p:graphicFrame>
        <p:nvGraphicFramePr>
          <p:cNvPr id="6" name="Θέση περιεχομένου 5"/>
          <p:cNvGraphicFramePr>
            <a:graphicFrameLocks noGrp="1"/>
          </p:cNvGraphicFramePr>
          <p:nvPr>
            <p:ph idx="1"/>
            <p:extLst>
              <p:ext uri="{D42A27DB-BD31-4B8C-83A1-F6EECF244321}">
                <p14:modId xmlns:p14="http://schemas.microsoft.com/office/powerpoint/2010/main" val="321639795"/>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058423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0"/>
            <a:ext cx="8229600" cy="1052736"/>
          </a:xfrm>
        </p:spPr>
        <p:txBody>
          <a:bodyPr>
            <a:normAutofit/>
          </a:bodyPr>
          <a:lstStyle/>
          <a:p>
            <a:r>
              <a:rPr lang="el-GR" sz="4000" dirty="0" smtClean="0"/>
              <a:t>Συμπεράσματα - Προτάσεις</a:t>
            </a:r>
            <a:endParaRPr lang="el-GR" sz="4000" dirty="0"/>
          </a:p>
        </p:txBody>
      </p:sp>
      <p:sp>
        <p:nvSpPr>
          <p:cNvPr id="3" name="Θέση περιεχομένου 2"/>
          <p:cNvSpPr>
            <a:spLocks noGrp="1"/>
          </p:cNvSpPr>
          <p:nvPr>
            <p:ph idx="1"/>
          </p:nvPr>
        </p:nvSpPr>
        <p:spPr>
          <a:xfrm>
            <a:off x="457200" y="980728"/>
            <a:ext cx="8229600" cy="5145435"/>
          </a:xfrm>
        </p:spPr>
        <p:txBody>
          <a:bodyPr>
            <a:normAutofit fontScale="77500" lnSpcReduction="20000"/>
          </a:bodyPr>
          <a:lstStyle/>
          <a:p>
            <a:pPr>
              <a:buFont typeface="Wingdings" pitchFamily="2" charset="2"/>
              <a:buChar char="Ø"/>
            </a:pPr>
            <a:r>
              <a:rPr lang="el-GR" sz="2800" dirty="0" smtClean="0">
                <a:solidFill>
                  <a:schemeClr val="accent1">
                    <a:lumMod val="50000"/>
                  </a:schemeClr>
                </a:solidFill>
              </a:rPr>
              <a:t>Ο σχεδιασμός της μηχανής είναι προσαρμοσμένος στις προβλεπόμενες γεωλογικές συνθήκες</a:t>
            </a:r>
          </a:p>
          <a:p>
            <a:pPr>
              <a:buFont typeface="Wingdings" pitchFamily="2" charset="2"/>
              <a:buChar char="Ø"/>
            </a:pPr>
            <a:r>
              <a:rPr lang="el-GR" sz="2800" dirty="0" smtClean="0">
                <a:solidFill>
                  <a:schemeClr val="accent5">
                    <a:lumMod val="50000"/>
                  </a:schemeClr>
                </a:solidFill>
              </a:rPr>
              <a:t>Οι λειτουργικές παράμετροι που αναλύθηκαν φαίνονται ότι επηρεάζονται άμεσα  από τους γεωλογικούς σχηματισμούς και τις ιδιότητες  τους </a:t>
            </a:r>
          </a:p>
          <a:p>
            <a:pPr>
              <a:buFont typeface="Wingdings" pitchFamily="2" charset="2"/>
              <a:buChar char="Ø"/>
            </a:pPr>
            <a:r>
              <a:rPr lang="el-GR" dirty="0" smtClean="0">
                <a:solidFill>
                  <a:schemeClr val="accent5">
                    <a:lumMod val="50000"/>
                  </a:schemeClr>
                </a:solidFill>
              </a:rPr>
              <a:t> </a:t>
            </a:r>
            <a:r>
              <a:rPr lang="el-GR" sz="2800" dirty="0" smtClean="0">
                <a:solidFill>
                  <a:schemeClr val="accent5">
                    <a:lumMod val="50000"/>
                  </a:schemeClr>
                </a:solidFill>
              </a:rPr>
              <a:t>Παρατηρήθηκαν </a:t>
            </a:r>
            <a:r>
              <a:rPr lang="el-GR" sz="2800" dirty="0" smtClean="0">
                <a:solidFill>
                  <a:schemeClr val="accent1">
                    <a:lumMod val="50000"/>
                  </a:schemeClr>
                </a:solidFill>
              </a:rPr>
              <a:t>περιπτώσεις όπου οι τιμές των λειτουργικών παραμέτρων παρουσιάζουν αποκλίσεις από τις αναμενόμενες</a:t>
            </a:r>
          </a:p>
          <a:p>
            <a:pPr>
              <a:buFont typeface="Wingdings" pitchFamily="2" charset="2"/>
              <a:buChar char="Ø"/>
            </a:pPr>
            <a:r>
              <a:rPr lang="el-GR" sz="2800" dirty="0" smtClean="0">
                <a:solidFill>
                  <a:schemeClr val="accent1">
                    <a:lumMod val="50000"/>
                  </a:schemeClr>
                </a:solidFill>
              </a:rPr>
              <a:t> Οι τιμές τις ειδικής ενεργείας παρουσιάζουν μια αύξηση κατά την διάνοιξη σε σχηματισμούς με χαρακτηριστικά εδάφους και εδάφους – βράχου, ενώ σε βραχώδεις σχηματισμούς δεν απαιτήθηκε τόσο μεγάλη ισχύς</a:t>
            </a:r>
          </a:p>
          <a:p>
            <a:pPr>
              <a:buFont typeface="Wingdings" pitchFamily="2" charset="2"/>
              <a:buChar char="Ø"/>
            </a:pPr>
            <a:r>
              <a:rPr lang="el-GR" sz="2800" dirty="0" smtClean="0">
                <a:solidFill>
                  <a:schemeClr val="accent1">
                    <a:lumMod val="50000"/>
                  </a:schemeClr>
                </a:solidFill>
              </a:rPr>
              <a:t> Συσχετισμός των λειτουργικών παραμέτρων μεταξύ τους </a:t>
            </a:r>
          </a:p>
          <a:p>
            <a:pPr>
              <a:buFont typeface="Wingdings" pitchFamily="2" charset="2"/>
              <a:buChar char="Ø"/>
            </a:pPr>
            <a:r>
              <a:rPr lang="el-GR" sz="2800" dirty="0" smtClean="0">
                <a:solidFill>
                  <a:schemeClr val="accent1">
                    <a:lumMod val="50000"/>
                  </a:schemeClr>
                </a:solidFill>
              </a:rPr>
              <a:t> Προσδιορισμός δυνάμεων τριβής που δαπανάται στην ανάδευσης του πολφού για ακριβέστερο υπολογισμό της ειδικής ενέργειας κοπής</a:t>
            </a:r>
          </a:p>
          <a:p>
            <a:pPr>
              <a:buFont typeface="Wingdings" pitchFamily="2" charset="2"/>
              <a:buChar char="Ø"/>
            </a:pPr>
            <a:r>
              <a:rPr lang="el-GR" sz="2800" smtClean="0">
                <a:solidFill>
                  <a:schemeClr val="accent1">
                    <a:lumMod val="50000"/>
                  </a:schemeClr>
                </a:solidFill>
              </a:rPr>
              <a:t>Υπολογισμός  καθιζήσεων </a:t>
            </a:r>
            <a:endParaRPr lang="el-GR" sz="2800" dirty="0" smtClean="0">
              <a:solidFill>
                <a:schemeClr val="accent1">
                  <a:lumMod val="50000"/>
                </a:schemeClr>
              </a:solidFill>
            </a:endParaRPr>
          </a:p>
          <a:p>
            <a:pPr marL="0" indent="0">
              <a:buNone/>
            </a:pPr>
            <a:endParaRPr lang="el-GR" dirty="0">
              <a:solidFill>
                <a:schemeClr val="accent1">
                  <a:lumMod val="50000"/>
                </a:schemeClr>
              </a:solidFill>
            </a:endParaRPr>
          </a:p>
        </p:txBody>
      </p:sp>
    </p:spTree>
    <p:extLst>
      <p:ext uri="{BB962C8B-B14F-4D97-AF65-F5344CB8AC3E}">
        <p14:creationId xmlns:p14="http://schemas.microsoft.com/office/powerpoint/2010/main" val="32498014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899592" y="116632"/>
            <a:ext cx="7315200" cy="1080120"/>
          </a:xfrm>
        </p:spPr>
        <p:txBody>
          <a:bodyPr>
            <a:normAutofit/>
          </a:bodyPr>
          <a:lstStyle/>
          <a:p>
            <a:r>
              <a:rPr lang="el-GR" dirty="0"/>
              <a:t>Μέθοδοι διάνοιξης σηράγγων</a:t>
            </a:r>
          </a:p>
        </p:txBody>
      </p:sp>
      <p:sp>
        <p:nvSpPr>
          <p:cNvPr id="3" name="Θέση περιεχομένου 2"/>
          <p:cNvSpPr>
            <a:spLocks noGrp="1"/>
          </p:cNvSpPr>
          <p:nvPr>
            <p:ph idx="1"/>
          </p:nvPr>
        </p:nvSpPr>
        <p:spPr>
          <a:xfrm>
            <a:off x="914400" y="1340769"/>
            <a:ext cx="7315200" cy="4968592"/>
          </a:xfrm>
        </p:spPr>
        <p:txBody>
          <a:bodyPr>
            <a:normAutofit lnSpcReduction="10000"/>
          </a:bodyPr>
          <a:lstStyle/>
          <a:p>
            <a:pPr marL="228600" lvl="2">
              <a:buFont typeface="Wingdings" pitchFamily="2" charset="2"/>
              <a:buChar char="Ø"/>
            </a:pPr>
            <a:r>
              <a:rPr lang="el-GR" dirty="0" smtClean="0"/>
              <a:t> </a:t>
            </a:r>
            <a:r>
              <a:rPr lang="el-GR" sz="2800" dirty="0">
                <a:solidFill>
                  <a:schemeClr val="tx2"/>
                </a:solidFill>
              </a:rPr>
              <a:t>Εκσκαφή με χρήση μηχανής Ολομέτωπης Κοπής (Tunnel Boring Machine TBM</a:t>
            </a:r>
            <a:r>
              <a:rPr lang="el-GR" sz="2800" dirty="0" smtClean="0">
                <a:solidFill>
                  <a:schemeClr val="tx2"/>
                </a:solidFill>
              </a:rPr>
              <a:t>)</a:t>
            </a:r>
          </a:p>
          <a:p>
            <a:pPr marL="228600" lvl="2">
              <a:buFont typeface="Wingdings" pitchFamily="2" charset="2"/>
              <a:buChar char="Ø"/>
            </a:pPr>
            <a:r>
              <a:rPr lang="el-GR" sz="2800" dirty="0">
                <a:solidFill>
                  <a:schemeClr val="tx2"/>
                </a:solidFill>
              </a:rPr>
              <a:t> Εκσκαφή με χρήση μηχανής Σημειακής Κοπής με Ανοικτή Ασπίδα (Open face Shield</a:t>
            </a:r>
            <a:r>
              <a:rPr lang="el-GR" sz="2800" dirty="0" smtClean="0">
                <a:solidFill>
                  <a:schemeClr val="tx2"/>
                </a:solidFill>
              </a:rPr>
              <a:t>)</a:t>
            </a:r>
          </a:p>
          <a:p>
            <a:pPr marL="228600" lvl="2">
              <a:buFont typeface="Wingdings" pitchFamily="2" charset="2"/>
              <a:buChar char="Ø"/>
            </a:pPr>
            <a:r>
              <a:rPr lang="el-GR" sz="2800" dirty="0">
                <a:solidFill>
                  <a:schemeClr val="tx2"/>
                </a:solidFill>
              </a:rPr>
              <a:t> Εκσκαφή με χρήση μηχανής Εξισορρόπησης Εδαφικής Πίεσης (Earth Pressure Balance</a:t>
            </a:r>
            <a:r>
              <a:rPr lang="el-GR" sz="2800" dirty="0" smtClean="0">
                <a:solidFill>
                  <a:schemeClr val="tx2"/>
                </a:solidFill>
              </a:rPr>
              <a:t>)</a:t>
            </a:r>
          </a:p>
          <a:p>
            <a:pPr marL="228600" lvl="2">
              <a:buFont typeface="Wingdings" pitchFamily="2" charset="2"/>
              <a:buChar char="Ø"/>
            </a:pPr>
            <a:r>
              <a:rPr lang="el-GR" sz="2800" dirty="0">
                <a:solidFill>
                  <a:schemeClr val="tx2"/>
                </a:solidFill>
              </a:rPr>
              <a:t> Συμβατική μέθοδος εκσκαφής σηράγγων (ΝΑΤΜ</a:t>
            </a:r>
            <a:r>
              <a:rPr lang="el-GR" sz="2800" dirty="0" smtClean="0">
                <a:solidFill>
                  <a:schemeClr val="tx2"/>
                </a:solidFill>
              </a:rPr>
              <a:t>)</a:t>
            </a:r>
          </a:p>
          <a:p>
            <a:pPr marL="228600" lvl="2">
              <a:buFont typeface="Wingdings" pitchFamily="2" charset="2"/>
              <a:buChar char="Ø"/>
            </a:pPr>
            <a:r>
              <a:rPr lang="el-GR" sz="2800" dirty="0">
                <a:solidFill>
                  <a:schemeClr val="tx2"/>
                </a:solidFill>
              </a:rPr>
              <a:t> Μέθοδος Ανοιχτού Ορύγματος (</a:t>
            </a:r>
            <a:r>
              <a:rPr lang="en-GB" sz="2800" dirty="0">
                <a:solidFill>
                  <a:schemeClr val="tx2"/>
                </a:solidFill>
              </a:rPr>
              <a:t>Cut and Cover</a:t>
            </a:r>
            <a:r>
              <a:rPr lang="el-GR" sz="2800" dirty="0">
                <a:solidFill>
                  <a:schemeClr val="tx2"/>
                </a:solidFill>
              </a:rPr>
              <a:t>)</a:t>
            </a:r>
          </a:p>
          <a:p>
            <a:pPr marL="228600" lvl="2">
              <a:buFont typeface="Wingdings" pitchFamily="2" charset="2"/>
              <a:buChar char="Ø"/>
            </a:pPr>
            <a:r>
              <a:rPr lang="el-GR" sz="2800" dirty="0" smtClean="0">
                <a:solidFill>
                  <a:schemeClr val="tx2"/>
                </a:solidFill>
              </a:rPr>
              <a:t> </a:t>
            </a:r>
            <a:r>
              <a:rPr lang="el-GR" sz="2800" dirty="0">
                <a:solidFill>
                  <a:schemeClr val="tx2"/>
                </a:solidFill>
              </a:rPr>
              <a:t>Μέθοδος Επικάλυψης - Εκσκαφής (Cover and Cut)</a:t>
            </a:r>
          </a:p>
          <a:p>
            <a:pPr marL="228600" lvl="2">
              <a:buFont typeface="Wingdings" pitchFamily="2" charset="2"/>
              <a:buChar char="Ø"/>
            </a:pPr>
            <a:endParaRPr lang="el-GR" sz="2800" dirty="0" smtClean="0">
              <a:solidFill>
                <a:schemeClr val="tx2"/>
              </a:solidFill>
            </a:endParaRPr>
          </a:p>
          <a:p>
            <a:pPr marL="228600" lvl="2">
              <a:buFont typeface="Wingdings" pitchFamily="2" charset="2"/>
              <a:buChar char="Ø"/>
            </a:pPr>
            <a:endParaRPr lang="el-GR" sz="2800" dirty="0">
              <a:solidFill>
                <a:schemeClr val="tx2"/>
              </a:solidFill>
            </a:endParaRPr>
          </a:p>
          <a:p>
            <a:pPr marL="228600" lvl="2">
              <a:buFont typeface="Wingdings" pitchFamily="2" charset="2"/>
              <a:buChar char="Ø"/>
            </a:pPr>
            <a:endParaRPr lang="el-GR" sz="2800" dirty="0">
              <a:solidFill>
                <a:schemeClr val="tx2"/>
              </a:solidFill>
            </a:endParaRPr>
          </a:p>
          <a:p>
            <a:pPr marL="228600" lvl="2">
              <a:buFont typeface="Wingdings" pitchFamily="2" charset="2"/>
              <a:buChar char="Ø"/>
            </a:pPr>
            <a:endParaRPr lang="el-GR" sz="2800" dirty="0">
              <a:solidFill>
                <a:schemeClr val="tx2"/>
              </a:solidFill>
            </a:endParaRPr>
          </a:p>
          <a:p>
            <a:pPr marL="228600" lvl="2">
              <a:buFont typeface="Wingdings" pitchFamily="2" charset="2"/>
              <a:buChar char="Ø"/>
            </a:pPr>
            <a:endParaRPr lang="el-GR" sz="2800" dirty="0">
              <a:solidFill>
                <a:schemeClr val="tx2"/>
              </a:solidFill>
            </a:endParaRPr>
          </a:p>
          <a:p>
            <a:pPr>
              <a:buFont typeface="Wingdings" pitchFamily="2" charset="2"/>
              <a:buChar char="Ø"/>
            </a:pPr>
            <a:endParaRPr lang="el-GR" dirty="0"/>
          </a:p>
        </p:txBody>
      </p:sp>
    </p:spTree>
    <p:extLst>
      <p:ext uri="{BB962C8B-B14F-4D97-AF65-F5344CB8AC3E}">
        <p14:creationId xmlns:p14="http://schemas.microsoft.com/office/powerpoint/2010/main" val="25866944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260649"/>
            <a:ext cx="7315200" cy="1296143"/>
          </a:xfrm>
        </p:spPr>
        <p:txBody>
          <a:bodyPr>
            <a:noAutofit/>
          </a:bodyPr>
          <a:lstStyle/>
          <a:p>
            <a:pPr lvl="1" algn="ctr" rtl="0">
              <a:spcBef>
                <a:spcPct val="0"/>
              </a:spcBef>
            </a:pPr>
            <a:r>
              <a:rPr lang="el-GR" sz="4000" b="1" dirty="0"/>
              <a:t>Κατηγορίες μηχανών διάνοιξης σηράγγων</a:t>
            </a:r>
            <a:r>
              <a:rPr lang="el-GR" sz="2800" b="1" dirty="0"/>
              <a:t/>
            </a:r>
            <a:br>
              <a:rPr lang="el-GR" sz="2800" b="1" dirty="0"/>
            </a:br>
            <a:endParaRPr lang="el-GR" sz="2800" dirty="0"/>
          </a:p>
        </p:txBody>
      </p:sp>
      <p:sp>
        <p:nvSpPr>
          <p:cNvPr id="3" name="Θέση περιεχομένου 2"/>
          <p:cNvSpPr>
            <a:spLocks noGrp="1"/>
          </p:cNvSpPr>
          <p:nvPr>
            <p:ph idx="1"/>
          </p:nvPr>
        </p:nvSpPr>
        <p:spPr>
          <a:xfrm>
            <a:off x="914400" y="1268760"/>
            <a:ext cx="7315200" cy="5472607"/>
          </a:xfrm>
        </p:spPr>
        <p:txBody>
          <a:bodyPr>
            <a:noAutofit/>
          </a:bodyPr>
          <a:lstStyle/>
          <a:p>
            <a:pPr marL="45720" indent="0">
              <a:buNone/>
            </a:pPr>
            <a:r>
              <a:rPr lang="el-GR" sz="2000" dirty="0">
                <a:solidFill>
                  <a:schemeClr val="tx2"/>
                </a:solidFill>
              </a:rPr>
              <a:t>Οι μηχανές </a:t>
            </a:r>
            <a:r>
              <a:rPr lang="el-GR" sz="2000" dirty="0" smtClean="0">
                <a:solidFill>
                  <a:schemeClr val="tx2"/>
                </a:solidFill>
              </a:rPr>
              <a:t> </a:t>
            </a:r>
            <a:r>
              <a:rPr lang="el-GR" sz="2000" dirty="0">
                <a:solidFill>
                  <a:schemeClr val="tx2"/>
                </a:solidFill>
              </a:rPr>
              <a:t>ΤΒΜ, διακρίνονται σε μ</a:t>
            </a:r>
            <a:r>
              <a:rPr lang="el-GR" sz="2000" dirty="0" smtClean="0">
                <a:solidFill>
                  <a:schemeClr val="tx2"/>
                </a:solidFill>
              </a:rPr>
              <a:t>ηχανές </a:t>
            </a:r>
            <a:r>
              <a:rPr lang="el-GR" sz="2000" dirty="0">
                <a:solidFill>
                  <a:schemeClr val="tx2"/>
                </a:solidFill>
              </a:rPr>
              <a:t>με Ασπίδα (τύπου </a:t>
            </a:r>
            <a:r>
              <a:rPr lang="en-GB" sz="2000" dirty="0">
                <a:solidFill>
                  <a:schemeClr val="tx2"/>
                </a:solidFill>
              </a:rPr>
              <a:t>SM</a:t>
            </a:r>
            <a:r>
              <a:rPr lang="el-GR" sz="2000" dirty="0">
                <a:solidFill>
                  <a:schemeClr val="tx2"/>
                </a:solidFill>
              </a:rPr>
              <a:t>) που εφαρμόζονται σε μαλακό έδαφος και στις </a:t>
            </a:r>
            <a:r>
              <a:rPr lang="el-GR" sz="2000" dirty="0" smtClean="0">
                <a:solidFill>
                  <a:schemeClr val="tx2"/>
                </a:solidFill>
              </a:rPr>
              <a:t>μηχανές </a:t>
            </a:r>
            <a:r>
              <a:rPr lang="el-GR" sz="2000" dirty="0">
                <a:solidFill>
                  <a:schemeClr val="tx2"/>
                </a:solidFill>
              </a:rPr>
              <a:t>Διάτρησης Σηράγγων (τύπου ΤΒΜ) που χρησιμοποιούνται σε μαλακό και συμπαγή </a:t>
            </a:r>
            <a:r>
              <a:rPr lang="el-GR" sz="2000" dirty="0" smtClean="0">
                <a:solidFill>
                  <a:schemeClr val="tx2"/>
                </a:solidFill>
              </a:rPr>
              <a:t>βράχο</a:t>
            </a:r>
            <a:endParaRPr lang="el-GR" dirty="0" smtClean="0">
              <a:solidFill>
                <a:schemeClr val="tx2"/>
              </a:solidFill>
            </a:endParaRPr>
          </a:p>
          <a:p>
            <a:pPr marL="45720" indent="0" algn="ctr">
              <a:buNone/>
            </a:pPr>
            <a:r>
              <a:rPr lang="el-GR" sz="2200" dirty="0" smtClean="0">
                <a:solidFill>
                  <a:schemeClr val="tx2"/>
                </a:solidFill>
              </a:rPr>
              <a:t>Μηχανές τύπου </a:t>
            </a:r>
            <a:r>
              <a:rPr lang="en-US" sz="2200" dirty="0" smtClean="0">
                <a:solidFill>
                  <a:schemeClr val="tx2"/>
                </a:solidFill>
              </a:rPr>
              <a:t>SM</a:t>
            </a:r>
          </a:p>
          <a:p>
            <a:pPr>
              <a:buFont typeface="Wingdings" pitchFamily="2" charset="2"/>
              <a:buChar char="Ø"/>
            </a:pPr>
            <a:r>
              <a:rPr lang="en-US" sz="2200" dirty="0">
                <a:solidFill>
                  <a:schemeClr val="tx2"/>
                </a:solidFill>
              </a:rPr>
              <a:t> </a:t>
            </a:r>
            <a:r>
              <a:rPr lang="el-GR" sz="2200" dirty="0">
                <a:solidFill>
                  <a:schemeClr val="tx2"/>
                </a:solidFill>
              </a:rPr>
              <a:t>Μηχανές χωρίς </a:t>
            </a:r>
            <a:r>
              <a:rPr lang="el-GR" sz="2200" dirty="0" smtClean="0">
                <a:solidFill>
                  <a:schemeClr val="tx2"/>
                </a:solidFill>
              </a:rPr>
              <a:t>στήριξη μετώπου</a:t>
            </a:r>
            <a:r>
              <a:rPr lang="en-US" sz="2200" dirty="0" smtClean="0">
                <a:solidFill>
                  <a:schemeClr val="tx2"/>
                </a:solidFill>
              </a:rPr>
              <a:t> </a:t>
            </a:r>
          </a:p>
          <a:p>
            <a:pPr>
              <a:buFont typeface="Wingdings" pitchFamily="2" charset="2"/>
              <a:buChar char="Ø"/>
            </a:pPr>
            <a:r>
              <a:rPr lang="en-US" sz="2200" dirty="0">
                <a:solidFill>
                  <a:schemeClr val="tx2"/>
                </a:solidFill>
              </a:rPr>
              <a:t> </a:t>
            </a:r>
            <a:r>
              <a:rPr lang="el-GR" sz="2200" dirty="0">
                <a:solidFill>
                  <a:schemeClr val="tx2"/>
                </a:solidFill>
              </a:rPr>
              <a:t>Μηχανή με μερική υποστήριξη </a:t>
            </a:r>
            <a:r>
              <a:rPr lang="el-GR" sz="2200" dirty="0" smtClean="0">
                <a:solidFill>
                  <a:schemeClr val="tx2"/>
                </a:solidFill>
              </a:rPr>
              <a:t>μετώπου</a:t>
            </a:r>
            <a:endParaRPr lang="en-US" sz="2200" dirty="0" smtClean="0">
              <a:solidFill>
                <a:schemeClr val="tx2"/>
              </a:solidFill>
            </a:endParaRPr>
          </a:p>
          <a:p>
            <a:pPr>
              <a:buFont typeface="Wingdings" pitchFamily="2" charset="2"/>
              <a:buChar char="Ø"/>
            </a:pPr>
            <a:r>
              <a:rPr lang="el-GR" sz="2200" dirty="0">
                <a:solidFill>
                  <a:schemeClr val="tx2"/>
                </a:solidFill>
              </a:rPr>
              <a:t>Μηχανή εκσκαφής στήριξης μετώπου με πεπιεσμένο </a:t>
            </a:r>
            <a:r>
              <a:rPr lang="el-GR" sz="2200" dirty="0" smtClean="0">
                <a:solidFill>
                  <a:schemeClr val="tx2"/>
                </a:solidFill>
              </a:rPr>
              <a:t>αέρα</a:t>
            </a:r>
            <a:endParaRPr lang="en-US" sz="2200" dirty="0" smtClean="0">
              <a:solidFill>
                <a:schemeClr val="tx2"/>
              </a:solidFill>
            </a:endParaRPr>
          </a:p>
          <a:p>
            <a:pPr>
              <a:buFont typeface="Wingdings" pitchFamily="2" charset="2"/>
              <a:buChar char="Ø"/>
            </a:pPr>
            <a:r>
              <a:rPr lang="el-GR" sz="2200" dirty="0">
                <a:solidFill>
                  <a:schemeClr val="tx2"/>
                </a:solidFill>
              </a:rPr>
              <a:t>Μηχανή μετώπου υποστήριξης με </a:t>
            </a:r>
            <a:r>
              <a:rPr lang="el-GR" sz="2200" dirty="0" smtClean="0">
                <a:solidFill>
                  <a:schemeClr val="tx2"/>
                </a:solidFill>
              </a:rPr>
              <a:t>πολφό</a:t>
            </a:r>
            <a:endParaRPr lang="en-US" sz="2200" dirty="0" smtClean="0">
              <a:solidFill>
                <a:schemeClr val="tx2"/>
              </a:solidFill>
            </a:endParaRPr>
          </a:p>
          <a:p>
            <a:pPr>
              <a:buFont typeface="Wingdings" pitchFamily="2" charset="2"/>
              <a:buChar char="Ø"/>
            </a:pPr>
            <a:r>
              <a:rPr lang="el-GR" sz="2200" dirty="0" smtClean="0">
                <a:solidFill>
                  <a:schemeClr val="tx2"/>
                </a:solidFill>
              </a:rPr>
              <a:t>Μηχανή </a:t>
            </a:r>
            <a:r>
              <a:rPr lang="el-GR" sz="2200" dirty="0">
                <a:solidFill>
                  <a:schemeClr val="tx2"/>
                </a:solidFill>
              </a:rPr>
              <a:t>ολομέτωπης κοπής εξισορρόπησης εδαφικής πίεσης</a:t>
            </a:r>
          </a:p>
        </p:txBody>
      </p:sp>
    </p:spTree>
    <p:extLst>
      <p:ext uri="{BB962C8B-B14F-4D97-AF65-F5344CB8AC3E}">
        <p14:creationId xmlns:p14="http://schemas.microsoft.com/office/powerpoint/2010/main" val="15807597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332657"/>
            <a:ext cx="7315200" cy="1080119"/>
          </a:xfrm>
        </p:spPr>
        <p:txBody>
          <a:bodyPr>
            <a:normAutofit fontScale="90000"/>
          </a:bodyPr>
          <a:lstStyle/>
          <a:p>
            <a:pPr lvl="2" algn="ctr" rtl="0">
              <a:spcBef>
                <a:spcPct val="0"/>
              </a:spcBef>
            </a:pPr>
            <a:r>
              <a:rPr lang="el-GR" sz="2800" b="1" dirty="0"/>
              <a:t>Μηχανές Ολομέτωπης Διάνοιξης Σηράγγων ‘ΤΒΜ</a:t>
            </a:r>
            <a:r>
              <a:rPr lang="el-GR" b="1" dirty="0"/>
              <a:t>’</a:t>
            </a:r>
            <a:br>
              <a:rPr lang="el-GR" b="1" dirty="0"/>
            </a:br>
            <a:endParaRPr lang="el-GR" dirty="0"/>
          </a:p>
        </p:txBody>
      </p:sp>
      <p:sp>
        <p:nvSpPr>
          <p:cNvPr id="3" name="Θέση περιεχομένου 2"/>
          <p:cNvSpPr>
            <a:spLocks noGrp="1"/>
          </p:cNvSpPr>
          <p:nvPr>
            <p:ph idx="1"/>
          </p:nvPr>
        </p:nvSpPr>
        <p:spPr>
          <a:xfrm>
            <a:off x="914400" y="1412777"/>
            <a:ext cx="7315200" cy="4896584"/>
          </a:xfrm>
        </p:spPr>
        <p:txBody>
          <a:bodyPr>
            <a:normAutofit/>
          </a:bodyPr>
          <a:lstStyle/>
          <a:p>
            <a:pPr marL="45720" indent="0" algn="ctr">
              <a:buNone/>
            </a:pPr>
            <a:r>
              <a:rPr lang="el-GR" sz="2400" dirty="0" smtClean="0">
                <a:solidFill>
                  <a:schemeClr val="tx2"/>
                </a:solidFill>
              </a:rPr>
              <a:t>Με ασπίδα </a:t>
            </a:r>
          </a:p>
          <a:p>
            <a:pPr>
              <a:buFont typeface="Wingdings" pitchFamily="2" charset="2"/>
              <a:buChar char="Ø"/>
            </a:pPr>
            <a:r>
              <a:rPr lang="el-GR" sz="2400" dirty="0" smtClean="0">
                <a:solidFill>
                  <a:schemeClr val="tx2"/>
                </a:solidFill>
              </a:rPr>
              <a:t>  Μηχανή </a:t>
            </a:r>
            <a:r>
              <a:rPr lang="el-GR" sz="2400" dirty="0">
                <a:solidFill>
                  <a:schemeClr val="tx2"/>
                </a:solidFill>
              </a:rPr>
              <a:t>εξισορρόπησης Εδαφικής Πίεσης (</a:t>
            </a:r>
            <a:r>
              <a:rPr lang="el-GR" sz="2400" dirty="0" smtClean="0">
                <a:solidFill>
                  <a:schemeClr val="tx2"/>
                </a:solidFill>
              </a:rPr>
              <a:t>ΕΡΒ)</a:t>
            </a:r>
          </a:p>
          <a:p>
            <a:pPr>
              <a:buFont typeface="Wingdings" pitchFamily="2" charset="2"/>
              <a:buChar char="Ø"/>
            </a:pPr>
            <a:r>
              <a:rPr lang="el-GR" sz="2400" dirty="0">
                <a:solidFill>
                  <a:schemeClr val="tx2"/>
                </a:solidFill>
              </a:rPr>
              <a:t> </a:t>
            </a:r>
            <a:r>
              <a:rPr lang="el-GR" sz="2400" dirty="0" smtClean="0">
                <a:solidFill>
                  <a:schemeClr val="tx2"/>
                </a:solidFill>
              </a:rPr>
              <a:t> Μηχανές πολφού</a:t>
            </a:r>
          </a:p>
          <a:p>
            <a:pPr>
              <a:buFont typeface="Wingdings" pitchFamily="2" charset="2"/>
              <a:buChar char="Ø"/>
            </a:pPr>
            <a:r>
              <a:rPr lang="el-GR" sz="2400" dirty="0" smtClean="0">
                <a:solidFill>
                  <a:schemeClr val="tx2"/>
                </a:solidFill>
              </a:rPr>
              <a:t>  </a:t>
            </a:r>
            <a:r>
              <a:rPr lang="el-GR" sz="2400" dirty="0">
                <a:solidFill>
                  <a:schemeClr val="tx2"/>
                </a:solidFill>
              </a:rPr>
              <a:t>Ασπίδα ΕΡΒ &amp; Πολφού μετατρεπόμενου τρόπου </a:t>
            </a:r>
            <a:r>
              <a:rPr lang="el-GR" sz="2400" dirty="0" smtClean="0">
                <a:solidFill>
                  <a:schemeClr val="tx2"/>
                </a:solidFill>
              </a:rPr>
              <a:t>λειτουργιάς</a:t>
            </a:r>
          </a:p>
          <a:p>
            <a:pPr>
              <a:buFont typeface="Wingdings" pitchFamily="2" charset="2"/>
              <a:buChar char="Ø"/>
            </a:pPr>
            <a:r>
              <a:rPr lang="el-GR" sz="2400" dirty="0" smtClean="0">
                <a:solidFill>
                  <a:schemeClr val="tx2"/>
                </a:solidFill>
              </a:rPr>
              <a:t> Μηχανές Διπλής Ασπίδας</a:t>
            </a:r>
          </a:p>
          <a:p>
            <a:pPr>
              <a:buFont typeface="Wingdings" pitchFamily="2" charset="2"/>
              <a:buChar char="Ø"/>
            </a:pPr>
            <a:endParaRPr lang="el-GR" sz="2400" dirty="0" smtClean="0">
              <a:solidFill>
                <a:schemeClr val="tx2"/>
              </a:solidFill>
            </a:endParaRPr>
          </a:p>
          <a:p>
            <a:pPr marL="45720" indent="0" algn="ctr">
              <a:buNone/>
            </a:pPr>
            <a:r>
              <a:rPr lang="el-GR" sz="2400" dirty="0" smtClean="0">
                <a:solidFill>
                  <a:schemeClr val="tx2"/>
                </a:solidFill>
              </a:rPr>
              <a:t>Χωρίς ασπίδα</a:t>
            </a:r>
          </a:p>
          <a:p>
            <a:pPr marL="45720" indent="0" algn="ctr">
              <a:buNone/>
            </a:pPr>
            <a:endParaRPr lang="el-GR" sz="2400" dirty="0" smtClean="0">
              <a:solidFill>
                <a:schemeClr val="tx2"/>
              </a:solidFill>
            </a:endParaRPr>
          </a:p>
          <a:p>
            <a:pPr>
              <a:buFont typeface="Wingdings" pitchFamily="2" charset="2"/>
              <a:buChar char="Ø"/>
            </a:pPr>
            <a:r>
              <a:rPr lang="el-GR" sz="2400" dirty="0" smtClean="0">
                <a:solidFill>
                  <a:schemeClr val="tx2"/>
                </a:solidFill>
              </a:rPr>
              <a:t> </a:t>
            </a:r>
            <a:r>
              <a:rPr lang="el-GR" sz="2400" dirty="0">
                <a:solidFill>
                  <a:schemeClr val="tx2"/>
                </a:solidFill>
              </a:rPr>
              <a:t>Μηχανή σκληρού βράχου με πέδιλα ώθησης</a:t>
            </a:r>
          </a:p>
        </p:txBody>
      </p:sp>
    </p:spTree>
    <p:extLst>
      <p:ext uri="{BB962C8B-B14F-4D97-AF65-F5344CB8AC3E}">
        <p14:creationId xmlns:p14="http://schemas.microsoft.com/office/powerpoint/2010/main" val="3083811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0"/>
            <a:ext cx="7315200" cy="1340768"/>
          </a:xfrm>
        </p:spPr>
        <p:txBody>
          <a:bodyPr>
            <a:normAutofit fontScale="90000"/>
          </a:bodyPr>
          <a:lstStyle/>
          <a:p>
            <a:pPr lvl="1" algn="ctr" rtl="0">
              <a:spcBef>
                <a:spcPct val="0"/>
              </a:spcBef>
            </a:pPr>
            <a:r>
              <a:rPr lang="el-GR" sz="3600" b="1" dirty="0"/>
              <a:t>Κριτήρια επιλογής μηχανής όρυξης</a:t>
            </a:r>
            <a:r>
              <a:rPr lang="el-GR" b="1" dirty="0"/>
              <a:t/>
            </a:r>
            <a:br>
              <a:rPr lang="el-GR" b="1" dirty="0"/>
            </a:br>
            <a:endParaRPr lang="el-GR" dirty="0"/>
          </a:p>
        </p:txBody>
      </p:sp>
      <p:sp>
        <p:nvSpPr>
          <p:cNvPr id="3" name="Θέση περιεχομένου 2"/>
          <p:cNvSpPr>
            <a:spLocks noGrp="1"/>
          </p:cNvSpPr>
          <p:nvPr>
            <p:ph idx="1"/>
          </p:nvPr>
        </p:nvSpPr>
        <p:spPr>
          <a:xfrm>
            <a:off x="914400" y="1052736"/>
            <a:ext cx="7315200" cy="5829632"/>
          </a:xfrm>
        </p:spPr>
        <p:txBody>
          <a:bodyPr>
            <a:normAutofit/>
          </a:bodyPr>
          <a:lstStyle/>
          <a:p>
            <a:pPr marL="45720" indent="0">
              <a:buNone/>
            </a:pPr>
            <a:r>
              <a:rPr lang="el-GR" sz="2400" dirty="0">
                <a:solidFill>
                  <a:schemeClr val="tx2"/>
                </a:solidFill>
              </a:rPr>
              <a:t>Σε αστικές περιοχές, οπού συνήθως οι </a:t>
            </a:r>
            <a:r>
              <a:rPr lang="el-GR" sz="2400" dirty="0" smtClean="0">
                <a:solidFill>
                  <a:schemeClr val="tx2"/>
                </a:solidFill>
              </a:rPr>
              <a:t>σχηματισμοί </a:t>
            </a:r>
            <a:r>
              <a:rPr lang="el-GR" sz="2400" dirty="0">
                <a:solidFill>
                  <a:schemeClr val="tx2"/>
                </a:solidFill>
              </a:rPr>
              <a:t>δεν αποτελούνται από βράχους υψηλών αντοχών οι μηχανές που χρησιμοποιούνται είναι είτε με ασπίδα, είτε ακόμη συχνότερα, μηχανές που εφαρμόζουν πίεση στο μέτωπο (</a:t>
            </a:r>
            <a:r>
              <a:rPr lang="en-US" sz="2400" dirty="0">
                <a:solidFill>
                  <a:schemeClr val="tx2"/>
                </a:solidFill>
              </a:rPr>
              <a:t>EPB</a:t>
            </a:r>
            <a:r>
              <a:rPr lang="el-GR" sz="2400" dirty="0">
                <a:solidFill>
                  <a:schemeClr val="tx2"/>
                </a:solidFill>
              </a:rPr>
              <a:t>, </a:t>
            </a:r>
            <a:r>
              <a:rPr lang="en-US" sz="2400" dirty="0">
                <a:solidFill>
                  <a:schemeClr val="tx2"/>
                </a:solidFill>
              </a:rPr>
              <a:t>Slurry</a:t>
            </a:r>
            <a:r>
              <a:rPr lang="el-GR" sz="2400" dirty="0">
                <a:solidFill>
                  <a:schemeClr val="tx2"/>
                </a:solidFill>
              </a:rPr>
              <a:t>, </a:t>
            </a:r>
            <a:r>
              <a:rPr lang="en-US" sz="2400" dirty="0" err="1" smtClean="0">
                <a:solidFill>
                  <a:schemeClr val="tx2"/>
                </a:solidFill>
              </a:rPr>
              <a:t>Mixshield</a:t>
            </a:r>
            <a:r>
              <a:rPr lang="el-GR" sz="2800" dirty="0" smtClean="0">
                <a:solidFill>
                  <a:schemeClr val="tx2"/>
                </a:solidFill>
              </a:rPr>
              <a:t>)</a:t>
            </a:r>
          </a:p>
          <a:p>
            <a:pPr>
              <a:buFont typeface="Wingdings" pitchFamily="2" charset="2"/>
              <a:buChar char="Ø"/>
            </a:pPr>
            <a:r>
              <a:rPr lang="el-GR" dirty="0">
                <a:solidFill>
                  <a:schemeClr val="tx2"/>
                </a:solidFill>
              </a:rPr>
              <a:t> </a:t>
            </a:r>
            <a:r>
              <a:rPr lang="el-GR" sz="2400" dirty="0">
                <a:solidFill>
                  <a:schemeClr val="tx2"/>
                </a:solidFill>
              </a:rPr>
              <a:t>περατότητα του υλικού </a:t>
            </a:r>
            <a:endParaRPr lang="el-GR" sz="2400" dirty="0" smtClean="0">
              <a:solidFill>
                <a:schemeClr val="tx2"/>
              </a:solidFill>
            </a:endParaRPr>
          </a:p>
          <a:p>
            <a:pPr marL="0" indent="0">
              <a:buNone/>
            </a:pPr>
            <a:r>
              <a:rPr lang="el-GR" sz="2400" dirty="0" smtClean="0">
                <a:solidFill>
                  <a:schemeClr val="tx2"/>
                </a:solidFill>
              </a:rPr>
              <a:t>εκσκαφής (εμπειρικό όριο</a:t>
            </a:r>
          </a:p>
          <a:p>
            <a:pPr marL="0" indent="0">
              <a:buNone/>
            </a:pPr>
            <a:r>
              <a:rPr lang="el-GR" sz="2400" dirty="0" smtClean="0">
                <a:solidFill>
                  <a:schemeClr val="tx2"/>
                </a:solidFill>
              </a:rPr>
              <a:t> </a:t>
            </a:r>
            <a:r>
              <a:rPr lang="el-GR" sz="2400" dirty="0">
                <a:solidFill>
                  <a:schemeClr val="tx2"/>
                </a:solidFill>
              </a:rPr>
              <a:t>λειτουργίας του EPB 10</a:t>
            </a:r>
            <a:r>
              <a:rPr lang="el-GR" sz="2400" baseline="30000" dirty="0">
                <a:solidFill>
                  <a:schemeClr val="tx2"/>
                </a:solidFill>
              </a:rPr>
              <a:t>–5</a:t>
            </a:r>
            <a:r>
              <a:rPr lang="el-GR" sz="2400" dirty="0">
                <a:solidFill>
                  <a:schemeClr val="tx2"/>
                </a:solidFill>
              </a:rPr>
              <a:t> </a:t>
            </a:r>
            <a:r>
              <a:rPr lang="el-GR" sz="2400" dirty="0" smtClean="0">
                <a:solidFill>
                  <a:schemeClr val="tx2"/>
                </a:solidFill>
              </a:rPr>
              <a:t>m/s), </a:t>
            </a:r>
          </a:p>
          <a:p>
            <a:pPr marL="0" indent="0">
              <a:buNone/>
            </a:pPr>
            <a:r>
              <a:rPr lang="el-GR" sz="2400" dirty="0" smtClean="0">
                <a:solidFill>
                  <a:schemeClr val="tx2"/>
                </a:solidFill>
              </a:rPr>
              <a:t>έκχυση </a:t>
            </a:r>
            <a:r>
              <a:rPr lang="el-GR" sz="2400" dirty="0">
                <a:solidFill>
                  <a:schemeClr val="tx2"/>
                </a:solidFill>
              </a:rPr>
              <a:t>μπεντονίτη  ή </a:t>
            </a:r>
            <a:endParaRPr lang="el-GR" sz="2400" dirty="0" smtClean="0">
              <a:solidFill>
                <a:schemeClr val="tx2"/>
              </a:solidFill>
            </a:endParaRPr>
          </a:p>
          <a:p>
            <a:pPr marL="0" indent="0">
              <a:buNone/>
            </a:pPr>
            <a:r>
              <a:rPr lang="el-GR" sz="2400" dirty="0" smtClean="0">
                <a:solidFill>
                  <a:schemeClr val="tx2"/>
                </a:solidFill>
              </a:rPr>
              <a:t>άλλων πρόσθετων</a:t>
            </a:r>
          </a:p>
          <a:p>
            <a:pPr marL="0" indent="0">
              <a:buNone/>
            </a:pPr>
            <a:r>
              <a:rPr lang="el-GR" sz="2400" dirty="0" smtClean="0">
                <a:solidFill>
                  <a:schemeClr val="tx2"/>
                </a:solidFill>
              </a:rPr>
              <a:t> χημικών ουσιών</a:t>
            </a:r>
          </a:p>
          <a:p>
            <a:pPr>
              <a:buFont typeface="Wingdings" pitchFamily="2" charset="2"/>
              <a:buChar char="Ø"/>
            </a:pPr>
            <a:endParaRPr lang="el-GR" sz="2400" dirty="0">
              <a:solidFill>
                <a:schemeClr val="tx2"/>
              </a:solidFill>
            </a:endParaRPr>
          </a:p>
        </p:txBody>
      </p:sp>
      <p:pic>
        <p:nvPicPr>
          <p:cNvPr id="4" name="Εικόνα 3"/>
          <p:cNvPicPr/>
          <p:nvPr/>
        </p:nvPicPr>
        <p:blipFill>
          <a:blip r:embed="rId2" cstate="print"/>
          <a:srcRect/>
          <a:stretch>
            <a:fillRect/>
          </a:stretch>
        </p:blipFill>
        <p:spPr bwMode="auto">
          <a:xfrm>
            <a:off x="4932040" y="2564904"/>
            <a:ext cx="4211960" cy="4277072"/>
          </a:xfrm>
          <a:prstGeom prst="rect">
            <a:avLst/>
          </a:prstGeom>
          <a:noFill/>
          <a:ln w="9525">
            <a:noFill/>
            <a:miter lim="800000"/>
            <a:headEnd/>
            <a:tailEnd/>
          </a:ln>
        </p:spPr>
      </p:pic>
    </p:spTree>
    <p:extLst>
      <p:ext uri="{BB962C8B-B14F-4D97-AF65-F5344CB8AC3E}">
        <p14:creationId xmlns:p14="http://schemas.microsoft.com/office/powerpoint/2010/main" val="12221664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188641"/>
            <a:ext cx="7315200" cy="936103"/>
          </a:xfrm>
        </p:spPr>
        <p:txBody>
          <a:bodyPr>
            <a:noAutofit/>
          </a:bodyPr>
          <a:lstStyle/>
          <a:p>
            <a:pPr algn="ctr"/>
            <a:r>
              <a:rPr lang="el-GR" b="1" dirty="0"/>
              <a:t>Κριτήρια επιλογής μηχανής όρυξης</a:t>
            </a:r>
            <a:endParaRPr lang="el-GR" dirty="0"/>
          </a:p>
        </p:txBody>
      </p:sp>
      <p:sp>
        <p:nvSpPr>
          <p:cNvPr id="3" name="Θέση περιεχομένου 2"/>
          <p:cNvSpPr>
            <a:spLocks noGrp="1"/>
          </p:cNvSpPr>
          <p:nvPr>
            <p:ph idx="1"/>
          </p:nvPr>
        </p:nvSpPr>
        <p:spPr>
          <a:xfrm>
            <a:off x="899592" y="1268760"/>
            <a:ext cx="7330008" cy="5040601"/>
          </a:xfrm>
        </p:spPr>
        <p:txBody>
          <a:bodyPr>
            <a:normAutofit fontScale="40000" lnSpcReduction="20000"/>
          </a:bodyPr>
          <a:lstStyle/>
          <a:p>
            <a:pPr>
              <a:buFont typeface="Wingdings" pitchFamily="2" charset="2"/>
              <a:buChar char="Ø"/>
            </a:pPr>
            <a:r>
              <a:rPr lang="el-GR" dirty="0" smtClean="0"/>
              <a:t> </a:t>
            </a:r>
            <a:r>
              <a:rPr lang="el-GR" sz="4500" dirty="0" smtClean="0">
                <a:solidFill>
                  <a:schemeClr val="tx2"/>
                </a:solidFill>
              </a:rPr>
              <a:t>κοκκομετρική καμπύλη </a:t>
            </a:r>
            <a:r>
              <a:rPr lang="el-GR" sz="4500" dirty="0">
                <a:solidFill>
                  <a:schemeClr val="tx2"/>
                </a:solidFill>
              </a:rPr>
              <a:t>κατανομής του </a:t>
            </a:r>
            <a:r>
              <a:rPr lang="el-GR" sz="4500" dirty="0" smtClean="0">
                <a:solidFill>
                  <a:schemeClr val="tx2"/>
                </a:solidFill>
              </a:rPr>
              <a:t>γεωυλικού</a:t>
            </a:r>
          </a:p>
          <a:p>
            <a:pPr marL="45720" indent="0">
              <a:buNone/>
            </a:pPr>
            <a:endParaRPr lang="el-GR" sz="4500"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a:solidFill>
                <a:schemeClr val="tx2"/>
              </a:solidFill>
            </a:endParaRPr>
          </a:p>
          <a:p>
            <a:pPr marL="45720" indent="0">
              <a:buNone/>
            </a:pPr>
            <a:endParaRPr lang="el-GR" dirty="0" smtClean="0"/>
          </a:p>
          <a:p>
            <a:pPr marL="45720" indent="0">
              <a:buNone/>
            </a:pPr>
            <a:endParaRPr lang="el-GR" dirty="0" smtClean="0"/>
          </a:p>
          <a:p>
            <a:pPr marL="45720" indent="0">
              <a:buNone/>
            </a:pPr>
            <a:endParaRPr lang="el-GR" dirty="0"/>
          </a:p>
          <a:p>
            <a:pPr marL="45720" indent="0">
              <a:buNone/>
            </a:pPr>
            <a:endParaRPr lang="el-GR" dirty="0" smtClean="0"/>
          </a:p>
          <a:p>
            <a:pPr marL="45720" indent="0">
              <a:buNone/>
            </a:pPr>
            <a:endParaRPr lang="el-GR" dirty="0"/>
          </a:p>
          <a:p>
            <a:pPr marL="45720" indent="0">
              <a:buNone/>
            </a:pPr>
            <a:endParaRPr lang="el-GR" dirty="0" smtClean="0"/>
          </a:p>
          <a:p>
            <a:pPr marL="45720" indent="0">
              <a:buNone/>
            </a:pPr>
            <a:endParaRPr lang="el-GR" dirty="0" smtClean="0">
              <a:solidFill>
                <a:schemeClr val="tx2"/>
              </a:solidFill>
            </a:endParaRPr>
          </a:p>
          <a:p>
            <a:pPr marL="45720" indent="0">
              <a:buNone/>
            </a:pPr>
            <a:endParaRPr lang="el-GR" dirty="0" smtClean="0">
              <a:solidFill>
                <a:schemeClr val="tx2"/>
              </a:solidFill>
            </a:endParaRPr>
          </a:p>
          <a:p>
            <a:pPr marL="45720" indent="0">
              <a:buNone/>
            </a:pPr>
            <a:r>
              <a:rPr lang="el-GR" sz="4300" dirty="0" smtClean="0">
                <a:solidFill>
                  <a:schemeClr val="tx2"/>
                </a:solidFill>
              </a:rPr>
              <a:t>Τα </a:t>
            </a:r>
            <a:r>
              <a:rPr lang="en-US" sz="4300" dirty="0">
                <a:solidFill>
                  <a:schemeClr val="tx2"/>
                </a:solidFill>
              </a:rPr>
              <a:t>TBM</a:t>
            </a:r>
            <a:r>
              <a:rPr lang="el-GR" sz="4300" dirty="0" smtClean="0">
                <a:solidFill>
                  <a:schemeClr val="tx2"/>
                </a:solidFill>
              </a:rPr>
              <a:t>-EPB </a:t>
            </a:r>
            <a:r>
              <a:rPr lang="el-GR" sz="4300" dirty="0">
                <a:solidFill>
                  <a:schemeClr val="tx2"/>
                </a:solidFill>
              </a:rPr>
              <a:t>καθώς είναι κατάλληλα σε μαλακά συνεκτικά εδάφη κάτω από τον υδροφόρο </a:t>
            </a:r>
            <a:r>
              <a:rPr lang="el-GR" sz="4300" dirty="0" smtClean="0">
                <a:solidFill>
                  <a:schemeClr val="tx2"/>
                </a:solidFill>
              </a:rPr>
              <a:t>ορίζοντα, </a:t>
            </a:r>
            <a:r>
              <a:rPr lang="el-GR" sz="4300" dirty="0">
                <a:solidFill>
                  <a:schemeClr val="tx2"/>
                </a:solidFill>
              </a:rPr>
              <a:t>αργιλώδη–ιλυώδη και τα ιλυώδη–αμμώδη εδάφη με πολφώδη έως αραιή σύσταση είναι απόλυτα κατάλληλα για χρήση μηχανής EPB</a:t>
            </a:r>
            <a:endParaRPr lang="el-GR" sz="4300"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a:p>
            <a:pPr marL="45720" indent="0">
              <a:buNone/>
            </a:pPr>
            <a:endParaRPr lang="el-GR" dirty="0" smtClean="0">
              <a:solidFill>
                <a:schemeClr val="tx2"/>
              </a:solidFill>
            </a:endParaRPr>
          </a:p>
          <a:p>
            <a:pPr marL="45720" indent="0">
              <a:buNone/>
            </a:pPr>
            <a:endParaRPr lang="el-GR" dirty="0">
              <a:solidFill>
                <a:schemeClr val="tx2"/>
              </a:solidFill>
            </a:endParaRPr>
          </a:p>
        </p:txBody>
      </p:sp>
      <p:pic>
        <p:nvPicPr>
          <p:cNvPr id="4" name="Εικόνα 3"/>
          <p:cNvPicPr/>
          <p:nvPr/>
        </p:nvPicPr>
        <p:blipFill>
          <a:blip r:embed="rId2" cstate="print"/>
          <a:srcRect/>
          <a:stretch>
            <a:fillRect/>
          </a:stretch>
        </p:blipFill>
        <p:spPr bwMode="auto">
          <a:xfrm>
            <a:off x="1979712" y="1629514"/>
            <a:ext cx="5608320" cy="3455670"/>
          </a:xfrm>
          <a:prstGeom prst="rect">
            <a:avLst/>
          </a:prstGeom>
          <a:noFill/>
          <a:ln w="9525">
            <a:noFill/>
            <a:miter lim="800000"/>
            <a:headEnd/>
            <a:tailEnd/>
          </a:ln>
        </p:spPr>
      </p:pic>
    </p:spTree>
    <p:extLst>
      <p:ext uri="{BB962C8B-B14F-4D97-AF65-F5344CB8AC3E}">
        <p14:creationId xmlns:p14="http://schemas.microsoft.com/office/powerpoint/2010/main" val="3570376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914400" y="260649"/>
            <a:ext cx="7315200" cy="864095"/>
          </a:xfrm>
        </p:spPr>
        <p:txBody>
          <a:bodyPr>
            <a:normAutofit fontScale="90000"/>
          </a:bodyPr>
          <a:lstStyle/>
          <a:p>
            <a:pPr lvl="0" algn="ctr"/>
            <a:r>
              <a:rPr lang="el-GR" b="1" dirty="0"/>
              <a:t>Επέκταση προς Ελληνικό</a:t>
            </a:r>
            <a:br>
              <a:rPr lang="el-GR" b="1" dirty="0"/>
            </a:br>
            <a:endParaRPr lang="el-GR" dirty="0"/>
          </a:p>
        </p:txBody>
      </p:sp>
      <p:sp>
        <p:nvSpPr>
          <p:cNvPr id="3" name="Θέση περιεχομένου 2"/>
          <p:cNvSpPr>
            <a:spLocks noGrp="1"/>
          </p:cNvSpPr>
          <p:nvPr>
            <p:ph idx="1"/>
          </p:nvPr>
        </p:nvSpPr>
        <p:spPr>
          <a:xfrm>
            <a:off x="914400" y="692697"/>
            <a:ext cx="7315200" cy="5616664"/>
          </a:xfrm>
        </p:spPr>
        <p:txBody>
          <a:bodyPr>
            <a:normAutofit lnSpcReduction="10000"/>
          </a:bodyPr>
          <a:lstStyle/>
          <a:p>
            <a:pPr marL="388620">
              <a:buFont typeface="Wingdings" pitchFamily="2" charset="2"/>
              <a:buChar char="Ø"/>
            </a:pPr>
            <a:r>
              <a:rPr lang="el-GR" sz="2400" dirty="0">
                <a:solidFill>
                  <a:schemeClr val="tx2"/>
                </a:solidFill>
              </a:rPr>
              <a:t>Η επέκταση της Γραμμής 2, «ΑΓ. ΔΗΜΗΤΡΙΟΣ – ΕΛΛΗΝΙΚΟ» ξεκινάει από την χιλιομετρική θέση (Χ.Θ) 10+142 και εκτείνεται έως την Χ.Θ </a:t>
            </a:r>
            <a:r>
              <a:rPr lang="el-GR" sz="2400" dirty="0" smtClean="0">
                <a:solidFill>
                  <a:schemeClr val="tx2"/>
                </a:solidFill>
              </a:rPr>
              <a:t>15+742</a:t>
            </a:r>
            <a:r>
              <a:rPr lang="el-GR" dirty="0" smtClean="0">
                <a:solidFill>
                  <a:schemeClr val="tx2"/>
                </a:solidFill>
              </a:rPr>
              <a:t>. </a:t>
            </a:r>
            <a:endParaRPr lang="el-GR" dirty="0">
              <a:solidFill>
                <a:schemeClr val="tx2"/>
              </a:solidFill>
            </a:endParaRPr>
          </a:p>
          <a:p>
            <a:pPr marL="388620">
              <a:buFont typeface="Wingdings" pitchFamily="2" charset="2"/>
              <a:buChar char="Ø"/>
            </a:pPr>
            <a:r>
              <a:rPr lang="el-GR" sz="2400" dirty="0" smtClean="0">
                <a:solidFill>
                  <a:schemeClr val="tx2"/>
                </a:solidFill>
              </a:rPr>
              <a:t>Περιοχή μελέτης από το</a:t>
            </a:r>
            <a:r>
              <a:rPr lang="en-US" sz="2400" dirty="0" smtClean="0">
                <a:solidFill>
                  <a:schemeClr val="tx2"/>
                </a:solidFill>
              </a:rPr>
              <a:t> </a:t>
            </a:r>
            <a:r>
              <a:rPr lang="el-GR" sz="2400" dirty="0" smtClean="0">
                <a:solidFill>
                  <a:schemeClr val="tx2"/>
                </a:solidFill>
              </a:rPr>
              <a:t>Φρέαρ </a:t>
            </a:r>
            <a:r>
              <a:rPr lang="el-GR" sz="2400" dirty="0">
                <a:solidFill>
                  <a:schemeClr val="tx2"/>
                </a:solidFill>
              </a:rPr>
              <a:t>Υμηττού </a:t>
            </a:r>
            <a:r>
              <a:rPr lang="el-GR" sz="2400" dirty="0" smtClean="0">
                <a:solidFill>
                  <a:schemeClr val="tx2"/>
                </a:solidFill>
              </a:rPr>
              <a:t>έως</a:t>
            </a:r>
          </a:p>
          <a:p>
            <a:pPr marL="45720" indent="0">
              <a:buNone/>
            </a:pPr>
            <a:r>
              <a:rPr lang="el-GR" sz="2400" dirty="0" smtClean="0">
                <a:solidFill>
                  <a:schemeClr val="tx2"/>
                </a:solidFill>
              </a:rPr>
              <a:t> </a:t>
            </a:r>
            <a:r>
              <a:rPr lang="en-US" sz="2400" dirty="0" smtClean="0">
                <a:solidFill>
                  <a:schemeClr val="tx2"/>
                </a:solidFill>
              </a:rPr>
              <a:t>      </a:t>
            </a:r>
            <a:r>
              <a:rPr lang="el-GR" sz="2400" dirty="0" smtClean="0">
                <a:solidFill>
                  <a:schemeClr val="tx2"/>
                </a:solidFill>
              </a:rPr>
              <a:t>τον σταθμό του Ελληνικού,</a:t>
            </a:r>
            <a:r>
              <a:rPr lang="en-US" sz="2400" dirty="0">
                <a:solidFill>
                  <a:schemeClr val="tx2"/>
                </a:solidFill>
              </a:rPr>
              <a:t> </a:t>
            </a:r>
            <a:r>
              <a:rPr lang="el-GR" sz="2400" dirty="0" smtClean="0">
                <a:solidFill>
                  <a:schemeClr val="tx2"/>
                </a:solidFill>
              </a:rPr>
              <a:t>οι </a:t>
            </a:r>
          </a:p>
          <a:p>
            <a:pPr marL="45720" indent="0">
              <a:buNone/>
            </a:pPr>
            <a:r>
              <a:rPr lang="en-US" sz="2400" dirty="0" smtClean="0">
                <a:solidFill>
                  <a:schemeClr val="tx2"/>
                </a:solidFill>
              </a:rPr>
              <a:t>       </a:t>
            </a:r>
            <a:r>
              <a:rPr lang="el-GR" sz="2400" dirty="0" smtClean="0">
                <a:solidFill>
                  <a:schemeClr val="tx2"/>
                </a:solidFill>
              </a:rPr>
              <a:t>αντίστοιχες </a:t>
            </a:r>
            <a:r>
              <a:rPr lang="el-GR" sz="2400" dirty="0">
                <a:solidFill>
                  <a:schemeClr val="tx2"/>
                </a:solidFill>
              </a:rPr>
              <a:t>Χ.Θ </a:t>
            </a:r>
            <a:r>
              <a:rPr lang="el-GR" sz="2400" dirty="0" smtClean="0">
                <a:solidFill>
                  <a:schemeClr val="tx2"/>
                </a:solidFill>
              </a:rPr>
              <a:t>είναι</a:t>
            </a:r>
          </a:p>
          <a:p>
            <a:pPr marL="45720" indent="0">
              <a:buNone/>
            </a:pPr>
            <a:r>
              <a:rPr lang="el-GR" sz="2400" dirty="0" smtClean="0">
                <a:solidFill>
                  <a:schemeClr val="tx2"/>
                </a:solidFill>
              </a:rPr>
              <a:t> </a:t>
            </a:r>
            <a:r>
              <a:rPr lang="en-US" sz="2400" dirty="0" smtClean="0">
                <a:solidFill>
                  <a:schemeClr val="tx2"/>
                </a:solidFill>
              </a:rPr>
              <a:t>      </a:t>
            </a:r>
            <a:r>
              <a:rPr lang="el-GR" sz="2400" dirty="0" smtClean="0">
                <a:solidFill>
                  <a:schemeClr val="tx2"/>
                </a:solidFill>
              </a:rPr>
              <a:t>13+315–15+174</a:t>
            </a:r>
            <a:endParaRPr lang="en-US" sz="2400" dirty="0" smtClean="0">
              <a:solidFill>
                <a:schemeClr val="tx2"/>
              </a:solidFill>
            </a:endParaRPr>
          </a:p>
          <a:p>
            <a:pPr marL="388620">
              <a:buFont typeface="Wingdings" pitchFamily="2" charset="2"/>
              <a:buChar char="Ø"/>
            </a:pPr>
            <a:r>
              <a:rPr lang="en-US" sz="2400" dirty="0" smtClean="0">
                <a:solidFill>
                  <a:schemeClr val="tx2"/>
                </a:solidFill>
              </a:rPr>
              <a:t> </a:t>
            </a:r>
            <a:r>
              <a:rPr lang="el-GR" sz="2400" dirty="0" smtClean="0">
                <a:solidFill>
                  <a:schemeClr val="tx2"/>
                </a:solidFill>
              </a:rPr>
              <a:t>Πραγματοποιήθηκαν </a:t>
            </a:r>
            <a:r>
              <a:rPr lang="el-GR" sz="2400" dirty="0">
                <a:solidFill>
                  <a:schemeClr val="tx2"/>
                </a:solidFill>
              </a:rPr>
              <a:t>150 </a:t>
            </a:r>
            <a:r>
              <a:rPr lang="el-GR" sz="2400" dirty="0" smtClean="0">
                <a:solidFill>
                  <a:schemeClr val="tx2"/>
                </a:solidFill>
              </a:rPr>
              <a:t>γεωτρήσεις </a:t>
            </a:r>
            <a:r>
              <a:rPr lang="el-GR" sz="2400" dirty="0">
                <a:solidFill>
                  <a:schemeClr val="tx2"/>
                </a:solidFill>
              </a:rPr>
              <a:t>σε βάθος έως και 40 μέτρα </a:t>
            </a:r>
            <a:endParaRPr lang="en-US" sz="2400" dirty="0" smtClean="0">
              <a:solidFill>
                <a:schemeClr val="tx2"/>
              </a:solidFill>
            </a:endParaRPr>
          </a:p>
          <a:p>
            <a:pPr marL="388620">
              <a:buFont typeface="Wingdings" pitchFamily="2" charset="2"/>
              <a:buChar char="Ø"/>
            </a:pPr>
            <a:r>
              <a:rPr lang="el-GR" sz="2400" dirty="0" smtClean="0">
                <a:solidFill>
                  <a:schemeClr val="tx2"/>
                </a:solidFill>
              </a:rPr>
              <a:t> </a:t>
            </a:r>
            <a:r>
              <a:rPr lang="el-GR" sz="2400" dirty="0">
                <a:solidFill>
                  <a:schemeClr val="tx2"/>
                </a:solidFill>
              </a:rPr>
              <a:t>επί τόπου δοκιμές που περιλάμβαναν την δειγματοληψία των </a:t>
            </a:r>
            <a:r>
              <a:rPr lang="el-GR" sz="2400" dirty="0" smtClean="0">
                <a:solidFill>
                  <a:schemeClr val="tx2"/>
                </a:solidFill>
              </a:rPr>
              <a:t>εδαφικών σχηματισμών</a:t>
            </a:r>
          </a:p>
          <a:p>
            <a:pPr marL="45720" indent="0">
              <a:buNone/>
            </a:pPr>
            <a:r>
              <a:rPr lang="el-GR" sz="2400" dirty="0" smtClean="0">
                <a:solidFill>
                  <a:schemeClr val="tx2"/>
                </a:solidFill>
              </a:rPr>
              <a:t>Προέκυψε </a:t>
            </a:r>
            <a:r>
              <a:rPr lang="el-GR" sz="2400" dirty="0">
                <a:solidFill>
                  <a:schemeClr val="tx2"/>
                </a:solidFill>
              </a:rPr>
              <a:t>ανά σχηματισμό και για κάθε τµήµα του έργου (σταθµό, φρέαρ ή σήραγγα) ένα εύρος τιµών σχεδιασµού των γεωτεχνικών παραµέτρων</a:t>
            </a:r>
          </a:p>
        </p:txBody>
      </p:sp>
    </p:spTree>
    <p:extLst>
      <p:ext uri="{BB962C8B-B14F-4D97-AF65-F5344CB8AC3E}">
        <p14:creationId xmlns:p14="http://schemas.microsoft.com/office/powerpoint/2010/main" val="84880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912</TotalTime>
  <Words>1812</Words>
  <Application>Microsoft Office PowerPoint</Application>
  <PresentationFormat>Προβολή στην οθόνη (4:3)</PresentationFormat>
  <Paragraphs>439</Paragraphs>
  <Slides>35</Slides>
  <Notes>2</Notes>
  <HiddenSlides>0</HiddenSlides>
  <MMClips>0</MMClips>
  <ScaleCrop>false</ScaleCrop>
  <HeadingPairs>
    <vt:vector size="6" baseType="variant">
      <vt:variant>
        <vt:lpstr>Γραμματοσειρές που χρησιμοποιούνται</vt:lpstr>
      </vt:variant>
      <vt:variant>
        <vt:i4>5</vt:i4>
      </vt:variant>
      <vt:variant>
        <vt:lpstr>Θέμα</vt:lpstr>
      </vt:variant>
      <vt:variant>
        <vt:i4>1</vt:i4>
      </vt:variant>
      <vt:variant>
        <vt:lpstr>Τίτλοι διαφανειών</vt:lpstr>
      </vt:variant>
      <vt:variant>
        <vt:i4>35</vt:i4>
      </vt:variant>
    </vt:vector>
  </HeadingPairs>
  <TitlesOfParts>
    <vt:vector size="41" baseType="lpstr">
      <vt:lpstr>Arial</vt:lpstr>
      <vt:lpstr>Calibri</vt:lpstr>
      <vt:lpstr>Cambria Math</vt:lpstr>
      <vt:lpstr>Times New Roman</vt:lpstr>
      <vt:lpstr>Wingdings</vt:lpstr>
      <vt:lpstr>Θέμα του Office</vt:lpstr>
      <vt:lpstr>Μελέτη απόδοσης μηχανήματος ολομέτωπης κοπής με εξισορρόπηση των γεωστατικών πιέσεων κατά την διάνοιξη σήραγγας του μετρό Αθηνών </vt:lpstr>
      <vt:lpstr>                  Εισαγωγή   </vt:lpstr>
      <vt:lpstr>Μετρό Αθηνών </vt:lpstr>
      <vt:lpstr>Μέθοδοι διάνοιξης σηράγγων</vt:lpstr>
      <vt:lpstr>Κατηγορίες μηχανών διάνοιξης σηράγγων </vt:lpstr>
      <vt:lpstr>Μηχανές Ολομέτωπης Διάνοιξης Σηράγγων ‘ΤΒΜ’ </vt:lpstr>
      <vt:lpstr>Κριτήρια επιλογής μηχανής όρυξης </vt:lpstr>
      <vt:lpstr>Κριτήρια επιλογής μηχανής όρυξης</vt:lpstr>
      <vt:lpstr>Επέκταση προς Ελληνικό </vt:lpstr>
      <vt:lpstr>Επέκταση προς Ελληνικό</vt:lpstr>
      <vt:lpstr>Γεωλογία και γεωτεχνικά δεδομένα περιοχής μελέτης</vt:lpstr>
      <vt:lpstr>Γεωλογία και γεωτεχνικά δεδομένα περιοχής μελέτης</vt:lpstr>
      <vt:lpstr>Γεωλογία και γεωτεχνικά δεδομένα περιοχής μελέτης</vt:lpstr>
      <vt:lpstr>Γεωλογία και γεωτεχνικά δεδομένα περιοχής μελέτης </vt:lpstr>
      <vt:lpstr>Γεωλογία και γεωτεχνικά δεδομένα περιοχής μελέτης</vt:lpstr>
      <vt:lpstr>Αρχή λειτουργίας μηχανής ΕΡΒ</vt:lpstr>
      <vt:lpstr>Αρχή λειτουργίας μηχανής ΕΡΒ</vt:lpstr>
      <vt:lpstr>Τεχνικά χαρακτηριστικά της μηχανής ΕΡΒ</vt:lpstr>
      <vt:lpstr>Δύναμη ώθησης</vt:lpstr>
      <vt:lpstr>Ροπή στρέψης</vt:lpstr>
      <vt:lpstr>Σχεδιασμός κεφαλής</vt:lpstr>
      <vt:lpstr>Βαθμός χρησιμοποίησης μηχανής</vt:lpstr>
      <vt:lpstr>Καταγραφές ΤΒΜ</vt:lpstr>
      <vt:lpstr>Καταγραφές ΤΒΜ</vt:lpstr>
      <vt:lpstr>Ανάλυση λειτουργικών παραμέτρων ανά σχηματισμό Μέσες τιμές παραμέτρων ανά σχηματισμό</vt:lpstr>
      <vt:lpstr>Δύναμη ώθησης</vt:lpstr>
      <vt:lpstr>Ροπή στρέψης </vt:lpstr>
      <vt:lpstr>Ρυθμός διείσδυσης</vt:lpstr>
      <vt:lpstr>Εδαφική πίεση </vt:lpstr>
      <vt:lpstr>Ταχύτητα περιστροφής (ω)</vt:lpstr>
      <vt:lpstr>Ισχύς</vt:lpstr>
      <vt:lpstr>Ειδική ενέργεια</vt:lpstr>
      <vt:lpstr>Συντελεστής κοπής</vt:lpstr>
      <vt:lpstr>Ειδική ενέργεια – Ρυθμός διείσδυσης</vt:lpstr>
      <vt:lpstr>Συμπεράσματα - Προτάσεις</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Μελέτη απόδοσης μηχανήματος ολομέτωπης κοπής με εξισορρόπηση των γεωστατιστικών τάσεων κατά την διάνοιξη σήραγγας του μετρό Αθηνών</dc:title>
  <dc:creator>user</dc:creator>
  <cp:lastModifiedBy>Dimitra</cp:lastModifiedBy>
  <cp:revision>46</cp:revision>
  <dcterms:created xsi:type="dcterms:W3CDTF">2016-06-22T00:00:21Z</dcterms:created>
  <dcterms:modified xsi:type="dcterms:W3CDTF">2016-07-03T11:05:46Z</dcterms:modified>
</cp:coreProperties>
</file>